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6" r:id="rId2"/>
    <p:sldId id="256" r:id="rId3"/>
    <p:sldId id="267" r:id="rId4"/>
    <p:sldId id="257" r:id="rId5"/>
    <p:sldId id="268" r:id="rId6"/>
    <p:sldId id="258" r:id="rId7"/>
    <p:sldId id="270" r:id="rId8"/>
    <p:sldId id="260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81" r:id="rId17"/>
    <p:sldId id="279" r:id="rId18"/>
    <p:sldId id="280" r:id="rId19"/>
    <p:sldId id="259" r:id="rId20"/>
    <p:sldId id="284" r:id="rId21"/>
    <p:sldId id="282" r:id="rId22"/>
    <p:sldId id="283" r:id="rId23"/>
    <p:sldId id="264" r:id="rId24"/>
    <p:sldId id="265" r:id="rId25"/>
  </p:sldIdLst>
  <p:sldSz cx="18288000" cy="10287000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Inter Medium" panose="020B0604020202020204" charset="0"/>
      <p:regular r:id="rId28"/>
    </p:embeddedFont>
    <p:embeddedFont>
      <p:font typeface="Franklin Gothic Medium Cond" panose="020B0606030402020204" pitchFamily="34" charset="0"/>
      <p:regular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Gabriola" panose="04040605051002020D02" pitchFamily="82" charset="0"/>
      <p:regular r:id="rId38"/>
    </p:embeddedFont>
    <p:embeddedFont>
      <p:font typeface="Castellar" panose="020A0402060406010301" pitchFamily="18" charset="0"/>
      <p:regular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  <p:embeddedFont>
      <p:font typeface="Hatton Ultra-Bold" panose="020B0604020202020204" charset="0"/>
      <p:regular r:id="rId44"/>
    </p:embeddedFont>
    <p:embeddedFont>
      <p:font typeface="Arial Black" panose="020B0A04020102020204" pitchFamily="34" charset="0"/>
      <p:bold r:id="rId45"/>
    </p:embeddedFont>
    <p:embeddedFont>
      <p:font typeface="Gadugi" panose="020B0502040204020203" pitchFamily="34" charset="0"/>
      <p:regular r:id="rId46"/>
      <p:bold r:id="rId47"/>
    </p:embeddedFont>
    <p:embeddedFont>
      <p:font typeface="Hatton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-1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3.jpg"/><Relationship Id="rId22" Type="http://schemas.openxmlformats.org/officeDocument/2006/relationships/image" Target="../media/image32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3" Type="http://schemas.openxmlformats.org/officeDocument/2006/relationships/image" Target="../media/image3.svg"/><Relationship Id="rId12" Type="http://schemas.openxmlformats.org/officeDocument/2006/relationships/image" Target="../media/image14.svg"/><Relationship Id="rId17" Type="http://schemas.openxmlformats.org/officeDocument/2006/relationships/image" Target="../media/image27.jpeg"/><Relationship Id="rId2" Type="http://schemas.openxmlformats.org/officeDocument/2006/relationships/image" Target="../media/image1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25.jpeg"/><Relationship Id="rId19" Type="http://schemas.openxmlformats.org/officeDocument/2006/relationships/image" Target="../media/image2.png"/><Relationship Id="rId14" Type="http://schemas.openxmlformats.org/officeDocument/2006/relationships/image" Target="../media/image24.jpeg"/><Relationship Id="rId22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3" Type="http://schemas.openxmlformats.org/officeDocument/2006/relationships/image" Target="../media/image3.svg"/><Relationship Id="rId12" Type="http://schemas.openxmlformats.org/officeDocument/2006/relationships/image" Target="../media/image14.svg"/><Relationship Id="rId17" Type="http://schemas.openxmlformats.org/officeDocument/2006/relationships/image" Target="../media/image32.jpeg"/><Relationship Id="rId2" Type="http://schemas.openxmlformats.org/officeDocument/2006/relationships/image" Target="../media/image1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30.jpe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33.png"/><Relationship Id="rId22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34.png"/><Relationship Id="rId22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35.png"/><Relationship Id="rId22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36.png"/><Relationship Id="rId22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38.jpeg"/><Relationship Id="rId23" Type="http://schemas.openxmlformats.org/officeDocument/2006/relationships/image" Target="../media/image37.jpeg"/><Relationship Id="rId22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39.png"/><Relationship Id="rId22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40.png"/><Relationship Id="rId22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12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22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44.png"/><Relationship Id="rId22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45.png"/><Relationship Id="rId22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3" Type="http://schemas.openxmlformats.org/officeDocument/2006/relationships/image" Target="../media/image46.png"/><Relationship Id="rId22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8.jpeg"/><Relationship Id="rId7" Type="http://schemas.openxmlformats.org/officeDocument/2006/relationships/image" Target="../media/image14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22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0.jpeg"/><Relationship Id="rId10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12" Type="http://schemas.openxmlformats.org/officeDocument/2006/relationships/image" Target="../media/image14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.png"/><Relationship Id="rId4" Type="http://schemas.openxmlformats.org/officeDocument/2006/relationships/image" Target="../media/image2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3" Type="http://schemas.openxmlformats.org/officeDocument/2006/relationships/image" Target="../media/image9.jpeg"/><Relationship Id="rId12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.png"/><Relationship Id="rId10" Type="http://schemas.openxmlformats.org/officeDocument/2006/relationships/image" Target="../media/image12.svg"/><Relationship Id="rId4" Type="http://schemas.openxmlformats.org/officeDocument/2006/relationships/image" Target="../media/image10.png"/><Relationship Id="rId1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sv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1.jpe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8" Type="http://schemas.openxmlformats.org/officeDocument/2006/relationships/image" Target="../media/image29.svg"/><Relationship Id="rId18" Type="http://schemas.openxmlformats.org/officeDocument/2006/relationships/image" Target="../media/image16.jpeg"/><Relationship Id="rId12" Type="http://schemas.openxmlformats.org/officeDocument/2006/relationships/image" Target="../media/image33.sv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4.png"/><Relationship Id="rId10" Type="http://schemas.openxmlformats.org/officeDocument/2006/relationships/image" Target="../media/image12.png"/><Relationship Id="rId19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35.svg"/><Relationship Id="rId22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23" Type="http://schemas.openxmlformats.org/officeDocument/2006/relationships/image" Target="../media/image19.jpeg"/><Relationship Id="rId10" Type="http://schemas.openxmlformats.org/officeDocument/2006/relationships/image" Target="../media/image14.svg"/><Relationship Id="rId4" Type="http://schemas.openxmlformats.org/officeDocument/2006/relationships/image" Target="../media/image1.png"/><Relationship Id="rId22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3" Type="http://schemas.openxmlformats.org/officeDocument/2006/relationships/image" Target="../media/image3.svg"/><Relationship Id="rId12" Type="http://schemas.openxmlformats.org/officeDocument/2006/relationships/image" Target="../media/image14.svg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22.jpeg"/><Relationship Id="rId5" Type="http://schemas.openxmlformats.org/officeDocument/2006/relationships/image" Target="../media/image5.svg"/><Relationship Id="rId14" Type="http://schemas.openxmlformats.org/officeDocument/2006/relationships/image" Target="../media/image21.jpg"/><Relationship Id="rId22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b="1" dirty="0">
              <a:latin typeface="Arial Black" panose="020B0A04020102020204" pitchFamily="34" charset="0"/>
            </a:endParaRPr>
          </a:p>
          <a:p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05064" y="3786639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85" y="1258157"/>
            <a:ext cx="2364512" cy="2364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211055" y="678096"/>
            <a:ext cx="11963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6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en-US" sz="3200" dirty="0">
                <a:latin typeface="Arial Black" panose="020B0A04020102020204" pitchFamily="34" charset="0"/>
              </a:rPr>
              <a:t>Prof. V. B. Shah Institute of Management, R. V. Patel College of Com. (Eng. Med.),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3200" dirty="0" err="1">
                <a:latin typeface="Arial Black" panose="020B0A04020102020204" pitchFamily="34" charset="0"/>
              </a:rPr>
              <a:t>Sutex</a:t>
            </a:r>
            <a:r>
              <a:rPr lang="en-US" sz="3200" dirty="0">
                <a:latin typeface="Arial Black" panose="020B0A04020102020204" pitchFamily="34" charset="0"/>
              </a:rPr>
              <a:t> Bank College of Computer Applications &amp; Science (Eng. Med.),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3200" dirty="0">
                <a:latin typeface="Arial Black" panose="020B0A04020102020204" pitchFamily="34" charset="0"/>
              </a:rPr>
              <a:t>V. L. Shah College of Com. (</a:t>
            </a:r>
            <a:r>
              <a:rPr lang="en-US" sz="3200" dirty="0" err="1" smtClean="0">
                <a:latin typeface="Arial Black" panose="020B0A04020102020204" pitchFamily="34" charset="0"/>
              </a:rPr>
              <a:t>Guj</a:t>
            </a:r>
            <a:r>
              <a:rPr lang="en-US" sz="3200" dirty="0" smtClean="0">
                <a:latin typeface="Arial Black" panose="020B0A04020102020204" pitchFamily="34" charset="0"/>
              </a:rPr>
              <a:t>. </a:t>
            </a:r>
            <a:r>
              <a:rPr lang="en-US" sz="3200" dirty="0">
                <a:latin typeface="Arial Black" panose="020B0A04020102020204" pitchFamily="34" charset="0"/>
              </a:rPr>
              <a:t>Med.), </a:t>
            </a:r>
            <a:r>
              <a:rPr lang="en-US" sz="3200" dirty="0" err="1" smtClean="0">
                <a:latin typeface="Arial Black" panose="020B0A04020102020204" pitchFamily="34" charset="0"/>
              </a:rPr>
              <a:t>Amroli</a:t>
            </a:r>
            <a:r>
              <a:rPr lang="en-US" sz="3200" dirty="0" smtClean="0">
                <a:latin typeface="Arial Black" panose="020B0A04020102020204" pitchFamily="34" charset="0"/>
              </a:rPr>
              <a:t> 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5000" y="4408116"/>
            <a:ext cx="9144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GUIDED BY:</a:t>
            </a:r>
          </a:p>
          <a:p>
            <a:endParaRPr lang="en-US" sz="2800" dirty="0">
              <a:latin typeface="Arial Black" panose="020B0A04020102020204" pitchFamily="34" charset="0"/>
            </a:endParaRPr>
          </a:p>
          <a:p>
            <a:r>
              <a:rPr lang="en-US" sz="2800" dirty="0" smtClean="0">
                <a:latin typeface="Arial Black" panose="020B0A04020102020204" pitchFamily="34" charset="0"/>
              </a:rPr>
              <a:t>               PROF</a:t>
            </a:r>
            <a:r>
              <a:rPr lang="en-US" sz="2800" dirty="0">
                <a:latin typeface="Arial Black" panose="020B0A04020102020204" pitchFamily="34" charset="0"/>
              </a:rPr>
              <a:t>. </a:t>
            </a:r>
            <a:r>
              <a:rPr lang="en-US" sz="2800" dirty="0" smtClean="0">
                <a:latin typeface="Arial Black" panose="020B0A04020102020204" pitchFamily="34" charset="0"/>
              </a:rPr>
              <a:t>Ashish Solanki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360807"/>
              </p:ext>
            </p:extLst>
          </p:nvPr>
        </p:nvGraphicFramePr>
        <p:xfrm>
          <a:off x="2185535" y="7052621"/>
          <a:ext cx="12978360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49139">
                  <a:extLst>
                    <a:ext uri="{9D8B030D-6E8A-4147-A177-3AD203B41FA5}">
                      <a16:colId xmlns:a16="http://schemas.microsoft.com/office/drawing/2014/main" xmlns="" val="482479674"/>
                    </a:ext>
                  </a:extLst>
                </a:gridCol>
                <a:gridCol w="3003101">
                  <a:extLst>
                    <a:ext uri="{9D8B030D-6E8A-4147-A177-3AD203B41FA5}">
                      <a16:colId xmlns:a16="http://schemas.microsoft.com/office/drawing/2014/main" xmlns="" val="3487657214"/>
                    </a:ext>
                  </a:extLst>
                </a:gridCol>
                <a:gridCol w="4326120">
                  <a:extLst>
                    <a:ext uri="{9D8B030D-6E8A-4147-A177-3AD203B41FA5}">
                      <a16:colId xmlns:a16="http://schemas.microsoft.com/office/drawing/2014/main" xmlns="" val="2101206477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>
                          <a:latin typeface="Franklin Gothic Medium Cond" panose="020B0606030402020204" pitchFamily="34" charset="0"/>
                        </a:rPr>
                        <a:t>NAME</a:t>
                      </a:r>
                      <a:endParaRPr lang="en-IN" sz="2400" b="1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>
                          <a:latin typeface="Franklin Gothic Medium Cond" panose="020B0606030402020204" pitchFamily="34" charset="0"/>
                        </a:rPr>
                        <a:t>ROLL NO</a:t>
                      </a:r>
                      <a:endParaRPr lang="en-IN" sz="2400" b="1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latin typeface="Franklin Gothic Medium Cond" panose="020B0606030402020204" pitchFamily="34" charset="0"/>
                        </a:rPr>
                        <a:t>UNI_SEAT_NO</a:t>
                      </a:r>
                      <a:endParaRPr lang="en-IN" sz="2400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550022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>
                          <a:latin typeface="Franklin Gothic Medium Cond" panose="020B0606030402020204" pitchFamily="34" charset="0"/>
                        </a:rPr>
                        <a:t>CHODAVADIYA TIYANSI</a:t>
                      </a:r>
                      <a:endParaRPr lang="en-IN" sz="2400" b="1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>
                          <a:latin typeface="Franklin Gothic Medium Cond" panose="020B0606030402020204" pitchFamily="34" charset="0"/>
                        </a:rPr>
                        <a:t>530</a:t>
                      </a:r>
                      <a:endParaRPr lang="en-IN" sz="2400" b="1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1453359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Franklin Gothic Medium Cond" panose="020B0606030402020204" pitchFamily="34" charset="0"/>
                        </a:rPr>
                        <a:t>KOLADIYA</a:t>
                      </a:r>
                      <a:r>
                        <a:rPr lang="en-US" sz="2400" b="1" baseline="0" dirty="0" smtClean="0">
                          <a:latin typeface="Franklin Gothic Medium Cond" panose="020B0606030402020204" pitchFamily="34" charset="0"/>
                        </a:rPr>
                        <a:t> JENSI</a:t>
                      </a:r>
                      <a:endParaRPr lang="en-IN" sz="2400" b="1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>
                          <a:latin typeface="Franklin Gothic Medium Cond" panose="020B0606030402020204" pitchFamily="34" charset="0"/>
                        </a:rPr>
                        <a:t>534</a:t>
                      </a:r>
                      <a:endParaRPr lang="en-IN" sz="2400" b="1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430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71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"/>
          <p:cNvSpPr/>
          <p:nvPr/>
        </p:nvSpPr>
        <p:spPr>
          <a:xfrm>
            <a:off x="16947573" y="1072275"/>
            <a:ext cx="311727" cy="249382"/>
          </a:xfrm>
          <a:custGeom>
            <a:avLst/>
            <a:gdLst/>
            <a:ahLst/>
            <a:cxnLst/>
            <a:rect l="l" t="t" r="r" b="b"/>
            <a:pathLst>
              <a:path w="311727" h="249382">
                <a:moveTo>
                  <a:pt x="0" y="0"/>
                </a:moveTo>
                <a:lnTo>
                  <a:pt x="311727" y="0"/>
                </a:lnTo>
                <a:lnTo>
                  <a:pt x="311727" y="249382"/>
                </a:lnTo>
                <a:lnTo>
                  <a:pt x="0" y="2493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47479"/>
            <a:ext cx="7772400" cy="8567928"/>
          </a:xfrm>
          <a:prstGeom prst="rect">
            <a:avLst/>
          </a:prstGeom>
        </p:spPr>
      </p:pic>
      <p:grpSp>
        <p:nvGrpSpPr>
          <p:cNvPr id="6" name="Group 27"/>
          <p:cNvGrpSpPr>
            <a:grpSpLocks noChangeAspect="1"/>
          </p:cNvGrpSpPr>
          <p:nvPr/>
        </p:nvGrpSpPr>
        <p:grpSpPr>
          <a:xfrm>
            <a:off x="462125" y="5446246"/>
            <a:ext cx="2569276" cy="2569276"/>
            <a:chOff x="0" y="0"/>
            <a:chExt cx="14840029" cy="14840029"/>
          </a:xfrm>
        </p:grpSpPr>
        <p:sp>
          <p:nvSpPr>
            <p:cNvPr id="7" name="Freeform 2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DF2E2D"/>
            </a:solidFill>
          </p:spPr>
        </p:sp>
        <p:sp>
          <p:nvSpPr>
            <p:cNvPr id="8" name="Freeform 2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3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5"/>
              <a:stretch>
                <a:fillRect l="223" t="-33332" r="223"/>
              </a:stretch>
            </a:blipFill>
          </p:spPr>
        </p:sp>
      </p:grpSp>
      <p:grpSp>
        <p:nvGrpSpPr>
          <p:cNvPr id="10" name="Group 23"/>
          <p:cNvGrpSpPr>
            <a:grpSpLocks noChangeAspect="1"/>
          </p:cNvGrpSpPr>
          <p:nvPr/>
        </p:nvGrpSpPr>
        <p:grpSpPr>
          <a:xfrm>
            <a:off x="2077496" y="6201980"/>
            <a:ext cx="3314716" cy="3314716"/>
            <a:chOff x="0" y="0"/>
            <a:chExt cx="14840029" cy="14840029"/>
          </a:xfrm>
        </p:grpSpPr>
        <p:sp>
          <p:nvSpPr>
            <p:cNvPr id="11" name="Freeform 2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DF2E2D"/>
            </a:solidFill>
          </p:spPr>
        </p:sp>
        <p:sp>
          <p:nvSpPr>
            <p:cNvPr id="12" name="Freeform 2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2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6"/>
              <a:stretch>
                <a:fillRect l="-8603" t="-34798" r="-2636" b="-33861"/>
              </a:stretch>
            </a:blipFill>
          </p:spPr>
        </p:sp>
      </p:grpSp>
      <p:grpSp>
        <p:nvGrpSpPr>
          <p:cNvPr id="14" name="Group 31"/>
          <p:cNvGrpSpPr>
            <a:grpSpLocks noChangeAspect="1"/>
          </p:cNvGrpSpPr>
          <p:nvPr/>
        </p:nvGrpSpPr>
        <p:grpSpPr>
          <a:xfrm>
            <a:off x="432508" y="8152073"/>
            <a:ext cx="1720850" cy="1720850"/>
            <a:chOff x="0" y="0"/>
            <a:chExt cx="14840029" cy="14840029"/>
          </a:xfrm>
        </p:grpSpPr>
        <p:sp>
          <p:nvSpPr>
            <p:cNvPr id="15" name="Freeform 3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DF2E2D"/>
            </a:solidFill>
          </p:spPr>
        </p:sp>
        <p:sp>
          <p:nvSpPr>
            <p:cNvPr id="16" name="Freeform 3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3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7"/>
              <a:stretch>
                <a:fillRect l="-12935" t="-12016" r="-88553" b="-22910"/>
              </a:stretch>
            </a:blipFill>
          </p:spPr>
        </p:sp>
      </p:grpSp>
      <p:sp>
        <p:nvSpPr>
          <p:cNvPr id="22" name="Freeform 15"/>
          <p:cNvSpPr/>
          <p:nvPr/>
        </p:nvSpPr>
        <p:spPr>
          <a:xfrm flipH="1">
            <a:off x="833503" y="97843"/>
            <a:ext cx="4759448" cy="4956912"/>
          </a:xfrm>
          <a:custGeom>
            <a:avLst/>
            <a:gdLst/>
            <a:ahLst/>
            <a:cxnLst/>
            <a:rect l="l" t="t" r="r" b="b"/>
            <a:pathLst>
              <a:path w="4752439" h="4956912">
                <a:moveTo>
                  <a:pt x="0" y="0"/>
                </a:moveTo>
                <a:lnTo>
                  <a:pt x="4752439" y="0"/>
                </a:lnTo>
                <a:lnTo>
                  <a:pt x="4752439" y="4956911"/>
                </a:lnTo>
                <a:lnTo>
                  <a:pt x="0" y="495691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3" name="Freeform 34"/>
          <p:cNvSpPr/>
          <p:nvPr/>
        </p:nvSpPr>
        <p:spPr>
          <a:xfrm>
            <a:off x="8064301" y="8675856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34"/>
          <p:cNvSpPr/>
          <p:nvPr/>
        </p:nvSpPr>
        <p:spPr>
          <a:xfrm>
            <a:off x="6352429" y="5080324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34"/>
          <p:cNvSpPr/>
          <p:nvPr/>
        </p:nvSpPr>
        <p:spPr>
          <a:xfrm>
            <a:off x="7401306" y="1361791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551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"/>
          <p:cNvSpPr/>
          <p:nvPr/>
        </p:nvSpPr>
        <p:spPr>
          <a:xfrm>
            <a:off x="16947573" y="1072275"/>
            <a:ext cx="311727" cy="249382"/>
          </a:xfrm>
          <a:custGeom>
            <a:avLst/>
            <a:gdLst/>
            <a:ahLst/>
            <a:cxnLst/>
            <a:rect l="l" t="t" r="r" b="b"/>
            <a:pathLst>
              <a:path w="311727" h="249382">
                <a:moveTo>
                  <a:pt x="0" y="0"/>
                </a:moveTo>
                <a:lnTo>
                  <a:pt x="311727" y="0"/>
                </a:lnTo>
                <a:lnTo>
                  <a:pt x="311727" y="249382"/>
                </a:lnTo>
                <a:lnTo>
                  <a:pt x="0" y="2493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" y="342900"/>
            <a:ext cx="8668914" cy="9601199"/>
          </a:xfrm>
          <a:prstGeom prst="rect">
            <a:avLst/>
          </a:prstGeom>
        </p:spPr>
      </p:pic>
      <p:grpSp>
        <p:nvGrpSpPr>
          <p:cNvPr id="10" name="Group 2"/>
          <p:cNvGrpSpPr/>
          <p:nvPr/>
        </p:nvGrpSpPr>
        <p:grpSpPr>
          <a:xfrm>
            <a:off x="9705691" y="1674987"/>
            <a:ext cx="4695478" cy="7012645"/>
            <a:chOff x="0" y="0"/>
            <a:chExt cx="459171" cy="685767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459171" cy="685767"/>
            </a:xfrm>
            <a:custGeom>
              <a:avLst/>
              <a:gdLst/>
              <a:ahLst/>
              <a:cxnLst/>
              <a:rect l="l" t="t" r="r" b="b"/>
              <a:pathLst>
                <a:path w="459171" h="685767">
                  <a:moveTo>
                    <a:pt x="0" y="0"/>
                  </a:moveTo>
                  <a:lnTo>
                    <a:pt x="459171" y="0"/>
                  </a:lnTo>
                  <a:lnTo>
                    <a:pt x="459171" y="685767"/>
                  </a:lnTo>
                  <a:lnTo>
                    <a:pt x="0" y="685767"/>
                  </a:lnTo>
                  <a:close/>
                </a:path>
              </a:pathLst>
            </a:custGeom>
            <a:blipFill>
              <a:blip r:embed="rId15"/>
              <a:stretch>
                <a:fillRect t="-217" b="-217"/>
              </a:stretch>
            </a:blipFill>
          </p:spPr>
        </p:sp>
      </p:grpSp>
      <p:grpSp>
        <p:nvGrpSpPr>
          <p:cNvPr id="12" name="Group 4"/>
          <p:cNvGrpSpPr/>
          <p:nvPr/>
        </p:nvGrpSpPr>
        <p:grpSpPr>
          <a:xfrm>
            <a:off x="14554200" y="4738295"/>
            <a:ext cx="3400078" cy="3937561"/>
            <a:chOff x="0" y="0"/>
            <a:chExt cx="459171" cy="685767"/>
          </a:xfrm>
        </p:grpSpPr>
        <p:sp>
          <p:nvSpPr>
            <p:cNvPr id="13" name="Freeform 5"/>
            <p:cNvSpPr/>
            <p:nvPr/>
          </p:nvSpPr>
          <p:spPr>
            <a:xfrm>
              <a:off x="0" y="0"/>
              <a:ext cx="459171" cy="685767"/>
            </a:xfrm>
            <a:custGeom>
              <a:avLst/>
              <a:gdLst/>
              <a:ahLst/>
              <a:cxnLst/>
              <a:rect l="l" t="t" r="r" b="b"/>
              <a:pathLst>
                <a:path w="459171" h="685767">
                  <a:moveTo>
                    <a:pt x="0" y="0"/>
                  </a:moveTo>
                  <a:lnTo>
                    <a:pt x="459171" y="0"/>
                  </a:lnTo>
                  <a:lnTo>
                    <a:pt x="459171" y="685767"/>
                  </a:lnTo>
                  <a:lnTo>
                    <a:pt x="0" y="685767"/>
                  </a:lnTo>
                  <a:close/>
                </a:path>
              </a:pathLst>
            </a:custGeom>
            <a:blipFill>
              <a:blip r:embed="rId16"/>
              <a:stretch>
                <a:fillRect t="-217" b="-217"/>
              </a:stretch>
            </a:blipFill>
          </p:spPr>
        </p:sp>
      </p:grpSp>
      <p:grpSp>
        <p:nvGrpSpPr>
          <p:cNvPr id="14" name="Group 6"/>
          <p:cNvGrpSpPr/>
          <p:nvPr/>
        </p:nvGrpSpPr>
        <p:grpSpPr>
          <a:xfrm>
            <a:off x="14509477" y="1737187"/>
            <a:ext cx="3489523" cy="2679362"/>
            <a:chOff x="0" y="0"/>
            <a:chExt cx="468426" cy="685767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468426" cy="685767"/>
            </a:xfrm>
            <a:custGeom>
              <a:avLst/>
              <a:gdLst/>
              <a:ahLst/>
              <a:cxnLst/>
              <a:rect l="l" t="t" r="r" b="b"/>
              <a:pathLst>
                <a:path w="468426" h="685767">
                  <a:moveTo>
                    <a:pt x="0" y="0"/>
                  </a:moveTo>
                  <a:lnTo>
                    <a:pt x="468426" y="0"/>
                  </a:lnTo>
                  <a:lnTo>
                    <a:pt x="468426" y="685767"/>
                  </a:lnTo>
                  <a:lnTo>
                    <a:pt x="0" y="685767"/>
                  </a:lnTo>
                  <a:close/>
                </a:path>
              </a:pathLst>
            </a:custGeom>
            <a:blipFill>
              <a:blip r:embed="rId17"/>
              <a:stretch>
                <a:fillRect t="-1230" b="-1230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046189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Georgia" panose="02040502050405020303" pitchFamily="18" charset="0"/>
              </a:rPr>
              <a:t>Website </a:t>
            </a:r>
            <a:r>
              <a:rPr lang="en-IN" sz="3600" b="1" dirty="0" smtClean="0">
                <a:latin typeface="Georgia" panose="02040502050405020303" pitchFamily="18" charset="0"/>
              </a:rPr>
              <a:t>Design </a:t>
            </a:r>
            <a:r>
              <a:rPr lang="en-IN" sz="3600" b="1" dirty="0">
                <a:latin typeface="Georgia" panose="02040502050405020303" pitchFamily="18" charset="0"/>
              </a:rPr>
              <a:t>:-</a:t>
            </a:r>
          </a:p>
          <a:p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Rounded Rectangle 17"/>
          <p:cNvSpPr/>
          <p:nvPr/>
        </p:nvSpPr>
        <p:spPr>
          <a:xfrm>
            <a:off x="1752599" y="1321657"/>
            <a:ext cx="15080213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23517" y="1623086"/>
            <a:ext cx="12798607" cy="63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3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Georgia" panose="02040502050405020303" pitchFamily="18" charset="0"/>
              </a:rPr>
              <a:t>Menu Bar </a:t>
            </a:r>
            <a:r>
              <a:rPr lang="en-IN" sz="3600" b="1" dirty="0">
                <a:latin typeface="Georgia" panose="02040502050405020303" pitchFamily="18" charset="0"/>
              </a:rPr>
              <a:t>:-</a:t>
            </a:r>
          </a:p>
          <a:p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37078"/>
            <a:ext cx="12344400" cy="5769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ounded Rectangle 17"/>
          <p:cNvSpPr/>
          <p:nvPr/>
        </p:nvSpPr>
        <p:spPr>
          <a:xfrm>
            <a:off x="1752599" y="1321657"/>
            <a:ext cx="14311455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833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Georgia" panose="02040502050405020303" pitchFamily="18" charset="0"/>
              </a:rPr>
              <a:t>Menu :-</a:t>
            </a:r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Rounded Rectangle 16"/>
          <p:cNvSpPr/>
          <p:nvPr/>
        </p:nvSpPr>
        <p:spPr>
          <a:xfrm>
            <a:off x="1752599" y="1321657"/>
            <a:ext cx="14311455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02" y="1911658"/>
            <a:ext cx="13251837" cy="556836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29524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Georgia" panose="02040502050405020303" pitchFamily="18" charset="0"/>
              </a:rPr>
              <a:t>Footer   </a:t>
            </a:r>
            <a:r>
              <a:rPr lang="en-IN" sz="3600" b="1" dirty="0">
                <a:latin typeface="Georgia" panose="02040502050405020303" pitchFamily="18" charset="0"/>
              </a:rPr>
              <a:t>:-</a:t>
            </a:r>
          </a:p>
          <a:p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Rounded Rectangle 16"/>
          <p:cNvSpPr/>
          <p:nvPr/>
        </p:nvSpPr>
        <p:spPr>
          <a:xfrm>
            <a:off x="1752599" y="1321657"/>
            <a:ext cx="14311455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77146" y="1888676"/>
            <a:ext cx="13862359" cy="55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Georgia" panose="02040502050405020303" pitchFamily="18" charset="0"/>
              </a:rPr>
              <a:t>Sign up &amp; Login </a:t>
            </a:r>
            <a:r>
              <a:rPr lang="en-IN" sz="3600" b="1" dirty="0">
                <a:latin typeface="Georgia" panose="02040502050405020303" pitchFamily="18" charset="0"/>
              </a:rPr>
              <a:t>:-</a:t>
            </a:r>
          </a:p>
          <a:p>
            <a:endParaRPr lang="en-IN" sz="3600" dirty="0">
              <a:latin typeface="Gabriola" panose="04040605051002020D02" pitchFamily="82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Rounded Rectangle 16"/>
          <p:cNvSpPr/>
          <p:nvPr/>
        </p:nvSpPr>
        <p:spPr>
          <a:xfrm>
            <a:off x="1752599" y="1321657"/>
            <a:ext cx="14311455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95630"/>
            <a:ext cx="5791200" cy="604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695629"/>
            <a:ext cx="5762626" cy="6048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07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Georgia" panose="02040502050405020303" pitchFamily="18" charset="0"/>
              </a:rPr>
              <a:t>Website Design :-</a:t>
            </a:r>
          </a:p>
          <a:p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Rounded Rectangle 16"/>
          <p:cNvSpPr/>
          <p:nvPr/>
        </p:nvSpPr>
        <p:spPr>
          <a:xfrm>
            <a:off x="1752599" y="1321657"/>
            <a:ext cx="14311455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13514" y="1726735"/>
            <a:ext cx="13416249" cy="60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Georgia" panose="02040502050405020303" pitchFamily="18" charset="0"/>
              </a:rPr>
              <a:t>Address  </a:t>
            </a:r>
            <a:r>
              <a:rPr lang="en-IN" sz="3600" b="1" dirty="0">
                <a:latin typeface="Georgia" panose="02040502050405020303" pitchFamily="18" charset="0"/>
              </a:rPr>
              <a:t>:-</a:t>
            </a:r>
          </a:p>
          <a:p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Rounded Rectangle 16"/>
          <p:cNvSpPr/>
          <p:nvPr/>
        </p:nvSpPr>
        <p:spPr>
          <a:xfrm>
            <a:off x="1752599" y="1321657"/>
            <a:ext cx="14311455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28017" y="1888677"/>
            <a:ext cx="12831966" cy="575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0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244198" y="-210880"/>
            <a:ext cx="5375358" cy="7316599"/>
            <a:chOff x="0" y="0"/>
            <a:chExt cx="1415732" cy="19270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732" cy="1927006"/>
            </a:xfrm>
            <a:custGeom>
              <a:avLst/>
              <a:gdLst/>
              <a:ahLst/>
              <a:cxnLst/>
              <a:rect l="l" t="t" r="r" b="b"/>
              <a:pathLst>
                <a:path w="1415732" h="1927006">
                  <a:moveTo>
                    <a:pt x="36007" y="0"/>
                  </a:moveTo>
                  <a:lnTo>
                    <a:pt x="1379726" y="0"/>
                  </a:lnTo>
                  <a:cubicBezTo>
                    <a:pt x="1389275" y="0"/>
                    <a:pt x="1398434" y="3794"/>
                    <a:pt x="1405186" y="10546"/>
                  </a:cubicBezTo>
                  <a:cubicBezTo>
                    <a:pt x="1411939" y="17299"/>
                    <a:pt x="1415732" y="26457"/>
                    <a:pt x="1415732" y="36007"/>
                  </a:cubicBezTo>
                  <a:lnTo>
                    <a:pt x="1415732" y="1890999"/>
                  </a:lnTo>
                  <a:cubicBezTo>
                    <a:pt x="1415732" y="1900549"/>
                    <a:pt x="1411939" y="1909707"/>
                    <a:pt x="1405186" y="1916460"/>
                  </a:cubicBezTo>
                  <a:cubicBezTo>
                    <a:pt x="1398434" y="1923212"/>
                    <a:pt x="1389275" y="1927006"/>
                    <a:pt x="1379726" y="1927006"/>
                  </a:cubicBezTo>
                  <a:lnTo>
                    <a:pt x="36007" y="1927006"/>
                  </a:lnTo>
                  <a:cubicBezTo>
                    <a:pt x="26457" y="1927006"/>
                    <a:pt x="17299" y="1923212"/>
                    <a:pt x="10546" y="1916460"/>
                  </a:cubicBezTo>
                  <a:cubicBezTo>
                    <a:pt x="3794" y="1909707"/>
                    <a:pt x="0" y="1900549"/>
                    <a:pt x="0" y="1890999"/>
                  </a:cubicBezTo>
                  <a:lnTo>
                    <a:pt x="0" y="36007"/>
                  </a:lnTo>
                  <a:cubicBezTo>
                    <a:pt x="0" y="26457"/>
                    <a:pt x="3794" y="17299"/>
                    <a:pt x="10546" y="10546"/>
                  </a:cubicBezTo>
                  <a:cubicBezTo>
                    <a:pt x="17299" y="3794"/>
                    <a:pt x="26457" y="0"/>
                    <a:pt x="36007" y="0"/>
                  </a:cubicBezTo>
                  <a:close/>
                </a:path>
              </a:pathLst>
            </a:custGeom>
            <a:solidFill>
              <a:srgbClr val="FFD46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15732" cy="196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03820" y="3804584"/>
            <a:ext cx="6684984" cy="3996503"/>
            <a:chOff x="0" y="0"/>
            <a:chExt cx="1375114" cy="8220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5114" cy="822088"/>
            </a:xfrm>
            <a:custGeom>
              <a:avLst/>
              <a:gdLst/>
              <a:ahLst/>
              <a:cxnLst/>
              <a:rect l="l" t="t" r="r" b="b"/>
              <a:pathLst>
                <a:path w="1375114" h="822088">
                  <a:moveTo>
                    <a:pt x="38217" y="0"/>
                  </a:moveTo>
                  <a:lnTo>
                    <a:pt x="1336896" y="0"/>
                  </a:lnTo>
                  <a:cubicBezTo>
                    <a:pt x="1358003" y="0"/>
                    <a:pt x="1375114" y="17111"/>
                    <a:pt x="1375114" y="38217"/>
                  </a:cubicBezTo>
                  <a:lnTo>
                    <a:pt x="1375114" y="783871"/>
                  </a:lnTo>
                  <a:cubicBezTo>
                    <a:pt x="1375114" y="804977"/>
                    <a:pt x="1358003" y="822088"/>
                    <a:pt x="1336896" y="822088"/>
                  </a:cubicBezTo>
                  <a:lnTo>
                    <a:pt x="38217" y="822088"/>
                  </a:lnTo>
                  <a:cubicBezTo>
                    <a:pt x="17111" y="822088"/>
                    <a:pt x="0" y="804977"/>
                    <a:pt x="0" y="783871"/>
                  </a:cubicBezTo>
                  <a:lnTo>
                    <a:pt x="0" y="38217"/>
                  </a:lnTo>
                  <a:cubicBezTo>
                    <a:pt x="0" y="17111"/>
                    <a:pt x="17111" y="0"/>
                    <a:pt x="382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75114" cy="860188"/>
            </a:xfrm>
            <a:prstGeom prst="rect">
              <a:avLst/>
            </a:prstGeom>
          </p:spPr>
          <p:txBody>
            <a:bodyPr lIns="65043" tIns="65043" rIns="65043" bIns="650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80929" y="3989042"/>
            <a:ext cx="6330767" cy="3627587"/>
            <a:chOff x="0" y="0"/>
            <a:chExt cx="766030" cy="4389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6030" cy="438942"/>
            </a:xfrm>
            <a:custGeom>
              <a:avLst/>
              <a:gdLst/>
              <a:ahLst/>
              <a:cxnLst/>
              <a:rect l="l" t="t" r="r" b="b"/>
              <a:pathLst>
                <a:path w="766030" h="438942">
                  <a:moveTo>
                    <a:pt x="30573" y="0"/>
                  </a:moveTo>
                  <a:lnTo>
                    <a:pt x="735457" y="0"/>
                  </a:lnTo>
                  <a:cubicBezTo>
                    <a:pt x="752342" y="0"/>
                    <a:pt x="766030" y="13688"/>
                    <a:pt x="766030" y="30573"/>
                  </a:cubicBezTo>
                  <a:lnTo>
                    <a:pt x="766030" y="408369"/>
                  </a:lnTo>
                  <a:cubicBezTo>
                    <a:pt x="766030" y="425254"/>
                    <a:pt x="752342" y="438942"/>
                    <a:pt x="735457" y="438942"/>
                  </a:cubicBezTo>
                  <a:lnTo>
                    <a:pt x="30573" y="438942"/>
                  </a:lnTo>
                  <a:cubicBezTo>
                    <a:pt x="13688" y="438942"/>
                    <a:pt x="0" y="425254"/>
                    <a:pt x="0" y="408369"/>
                  </a:cubicBezTo>
                  <a:lnTo>
                    <a:pt x="0" y="30573"/>
                  </a:lnTo>
                  <a:cubicBezTo>
                    <a:pt x="0" y="13688"/>
                    <a:pt x="13688" y="0"/>
                    <a:pt x="30573" y="0"/>
                  </a:cubicBezTo>
                  <a:close/>
                </a:path>
              </a:pathLst>
            </a:custGeom>
            <a:blipFill>
              <a:blip r:embed="rId2"/>
              <a:stretch>
                <a:fillRect t="-8136" b="-813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564567" y="2243901"/>
            <a:ext cx="5221134" cy="3121365"/>
            <a:chOff x="0" y="0"/>
            <a:chExt cx="1375114" cy="8220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5114" cy="822088"/>
            </a:xfrm>
            <a:custGeom>
              <a:avLst/>
              <a:gdLst/>
              <a:ahLst/>
              <a:cxnLst/>
              <a:rect l="l" t="t" r="r" b="b"/>
              <a:pathLst>
                <a:path w="1375114" h="822088">
                  <a:moveTo>
                    <a:pt x="48933" y="0"/>
                  </a:moveTo>
                  <a:lnTo>
                    <a:pt x="1326181" y="0"/>
                  </a:lnTo>
                  <a:cubicBezTo>
                    <a:pt x="1353206" y="0"/>
                    <a:pt x="1375114" y="21908"/>
                    <a:pt x="1375114" y="48933"/>
                  </a:cubicBezTo>
                  <a:lnTo>
                    <a:pt x="1375114" y="773155"/>
                  </a:lnTo>
                  <a:cubicBezTo>
                    <a:pt x="1375114" y="786133"/>
                    <a:pt x="1369958" y="798579"/>
                    <a:pt x="1360782" y="807756"/>
                  </a:cubicBezTo>
                  <a:cubicBezTo>
                    <a:pt x="1351605" y="816933"/>
                    <a:pt x="1339159" y="822088"/>
                    <a:pt x="1326181" y="822088"/>
                  </a:cubicBezTo>
                  <a:lnTo>
                    <a:pt x="48933" y="822088"/>
                  </a:lnTo>
                  <a:cubicBezTo>
                    <a:pt x="35955" y="822088"/>
                    <a:pt x="23509" y="816933"/>
                    <a:pt x="14332" y="807756"/>
                  </a:cubicBezTo>
                  <a:cubicBezTo>
                    <a:pt x="5155" y="798579"/>
                    <a:pt x="0" y="786133"/>
                    <a:pt x="0" y="773155"/>
                  </a:cubicBezTo>
                  <a:lnTo>
                    <a:pt x="0" y="48933"/>
                  </a:lnTo>
                  <a:cubicBezTo>
                    <a:pt x="0" y="35955"/>
                    <a:pt x="5155" y="23509"/>
                    <a:pt x="14332" y="14332"/>
                  </a:cubicBezTo>
                  <a:cubicBezTo>
                    <a:pt x="23509" y="5155"/>
                    <a:pt x="35955" y="0"/>
                    <a:pt x="48933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75114" cy="860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14002" y="2336333"/>
            <a:ext cx="4944482" cy="2833233"/>
            <a:chOff x="0" y="0"/>
            <a:chExt cx="766030" cy="4389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6030" cy="438942"/>
            </a:xfrm>
            <a:custGeom>
              <a:avLst/>
              <a:gdLst/>
              <a:ahLst/>
              <a:cxnLst/>
              <a:rect l="l" t="t" r="r" b="b"/>
              <a:pathLst>
                <a:path w="766030" h="438942">
                  <a:moveTo>
                    <a:pt x="39144" y="0"/>
                  </a:moveTo>
                  <a:lnTo>
                    <a:pt x="726885" y="0"/>
                  </a:lnTo>
                  <a:cubicBezTo>
                    <a:pt x="737267" y="0"/>
                    <a:pt x="747224" y="4124"/>
                    <a:pt x="754565" y="11465"/>
                  </a:cubicBezTo>
                  <a:cubicBezTo>
                    <a:pt x="761906" y="18806"/>
                    <a:pt x="766030" y="28763"/>
                    <a:pt x="766030" y="39144"/>
                  </a:cubicBezTo>
                  <a:lnTo>
                    <a:pt x="766030" y="399798"/>
                  </a:lnTo>
                  <a:cubicBezTo>
                    <a:pt x="766030" y="421416"/>
                    <a:pt x="748504" y="438942"/>
                    <a:pt x="726885" y="438942"/>
                  </a:cubicBezTo>
                  <a:lnTo>
                    <a:pt x="39144" y="438942"/>
                  </a:lnTo>
                  <a:cubicBezTo>
                    <a:pt x="28763" y="438942"/>
                    <a:pt x="18806" y="434818"/>
                    <a:pt x="11465" y="427477"/>
                  </a:cubicBezTo>
                  <a:cubicBezTo>
                    <a:pt x="4124" y="420136"/>
                    <a:pt x="0" y="410179"/>
                    <a:pt x="0" y="399798"/>
                  </a:cubicBezTo>
                  <a:lnTo>
                    <a:pt x="0" y="39144"/>
                  </a:lnTo>
                  <a:cubicBezTo>
                    <a:pt x="0" y="28763"/>
                    <a:pt x="4124" y="18806"/>
                    <a:pt x="11465" y="11465"/>
                  </a:cubicBezTo>
                  <a:cubicBezTo>
                    <a:pt x="18806" y="4124"/>
                    <a:pt x="28763" y="0"/>
                    <a:pt x="39144" y="0"/>
                  </a:cubicBezTo>
                  <a:close/>
                </a:path>
              </a:pathLst>
            </a:custGeom>
            <a:blipFill>
              <a:blip r:embed="rId3"/>
              <a:stretch>
                <a:fillRect t="-8136" b="-8136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157943" y="981835"/>
            <a:ext cx="361396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6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Cart :-</a:t>
            </a:r>
            <a:endParaRPr lang="en-US" sz="3600" b="1" dirty="0">
              <a:solidFill>
                <a:srgbClr val="000000"/>
              </a:solidFill>
              <a:latin typeface="Georgia" panose="02040502050405020303" pitchFamily="18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65639" y="2180958"/>
            <a:ext cx="6049592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4"/>
              </a:lnSpc>
            </a:pPr>
            <a:endParaRPr lang="en-US" sz="4499" b="1" dirty="0">
              <a:solidFill>
                <a:srgbClr val="000000"/>
              </a:solidFill>
              <a:latin typeface="Gabriola" panose="04040605051002020D02" pitchFamily="82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-778509" y="8723331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2" y="0"/>
                </a:lnTo>
                <a:lnTo>
                  <a:pt x="2390492" y="2390491"/>
                </a:lnTo>
                <a:lnTo>
                  <a:pt x="0" y="2390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200138" y="-119524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8" y="3757798"/>
            <a:ext cx="4261041" cy="3729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50" y="3752949"/>
            <a:ext cx="4298746" cy="3733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Rounded Rectangle 35"/>
          <p:cNvSpPr/>
          <p:nvPr/>
        </p:nvSpPr>
        <p:spPr>
          <a:xfrm>
            <a:off x="416736" y="3566203"/>
            <a:ext cx="4688664" cy="41589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ounded Rectangle 36"/>
          <p:cNvSpPr/>
          <p:nvPr/>
        </p:nvSpPr>
        <p:spPr>
          <a:xfrm>
            <a:off x="5313048" y="3574354"/>
            <a:ext cx="4688664" cy="41589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 34"/>
          <p:cNvSpPr/>
          <p:nvPr/>
        </p:nvSpPr>
        <p:spPr>
          <a:xfrm>
            <a:off x="9344535" y="8264226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4"/>
          <p:cNvSpPr/>
          <p:nvPr/>
        </p:nvSpPr>
        <p:spPr>
          <a:xfrm>
            <a:off x="636604" y="2106746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0971" y="514359"/>
            <a:ext cx="4514759" cy="9258282"/>
            <a:chOff x="0" y="0"/>
            <a:chExt cx="1189072" cy="2438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72" cy="2438395"/>
            </a:xfrm>
            <a:custGeom>
              <a:avLst/>
              <a:gdLst/>
              <a:ahLst/>
              <a:cxnLst/>
              <a:rect l="l" t="t" r="r" b="b"/>
              <a:pathLst>
                <a:path w="1189072" h="2438395">
                  <a:moveTo>
                    <a:pt x="0" y="0"/>
                  </a:moveTo>
                  <a:lnTo>
                    <a:pt x="1189072" y="0"/>
                  </a:lnTo>
                  <a:lnTo>
                    <a:pt x="1189072" y="2438395"/>
                  </a:lnTo>
                  <a:lnTo>
                    <a:pt x="0" y="2438395"/>
                  </a:lnTo>
                  <a:close/>
                </a:path>
              </a:pathLst>
            </a:custGeom>
            <a:solidFill>
              <a:srgbClr val="C86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89072" cy="2476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1816" y="1131378"/>
            <a:ext cx="7893068" cy="78930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1955" tIns="81955" rIns="81955" bIns="8195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2204" y="1301766"/>
            <a:ext cx="7552293" cy="75522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1955" tIns="81955" rIns="81955" bIns="8195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8519" y="1498081"/>
            <a:ext cx="7159662" cy="71596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9768" t="-7401" r="-49864" b="-25603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2980971" y="0"/>
            <a:ext cx="4514759" cy="361941"/>
            <a:chOff x="0" y="0"/>
            <a:chExt cx="1189072" cy="953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9072" cy="95326"/>
            </a:xfrm>
            <a:custGeom>
              <a:avLst/>
              <a:gdLst/>
              <a:ahLst/>
              <a:cxnLst/>
              <a:rect l="l" t="t" r="r" b="b"/>
              <a:pathLst>
                <a:path w="1189072" h="95326">
                  <a:moveTo>
                    <a:pt x="0" y="0"/>
                  </a:moveTo>
                  <a:lnTo>
                    <a:pt x="1189072" y="0"/>
                  </a:lnTo>
                  <a:lnTo>
                    <a:pt x="1189072" y="95326"/>
                  </a:lnTo>
                  <a:lnTo>
                    <a:pt x="0" y="95326"/>
                  </a:ln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89072" cy="133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980971" y="9925059"/>
            <a:ext cx="4514759" cy="361941"/>
            <a:chOff x="0" y="0"/>
            <a:chExt cx="1189072" cy="953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89072" cy="95326"/>
            </a:xfrm>
            <a:custGeom>
              <a:avLst/>
              <a:gdLst/>
              <a:ahLst/>
              <a:cxnLst/>
              <a:rect l="l" t="t" r="r" b="b"/>
              <a:pathLst>
                <a:path w="1189072" h="95326">
                  <a:moveTo>
                    <a:pt x="0" y="0"/>
                  </a:moveTo>
                  <a:lnTo>
                    <a:pt x="1189072" y="0"/>
                  </a:lnTo>
                  <a:lnTo>
                    <a:pt x="1189072" y="95326"/>
                  </a:lnTo>
                  <a:lnTo>
                    <a:pt x="0" y="95326"/>
                  </a:ln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89072" cy="133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336948" y="3615324"/>
            <a:ext cx="7162775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24"/>
              </a:lnSpc>
            </a:pPr>
            <a:r>
              <a:rPr lang="en-US" sz="6600" b="1" dirty="0" smtClean="0">
                <a:solidFill>
                  <a:srgbClr val="000000"/>
                </a:solidFill>
                <a:latin typeface="Castellar" panose="020A0402060406010301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Grand </a:t>
            </a:r>
          </a:p>
          <a:p>
            <a:pPr algn="l">
              <a:lnSpc>
                <a:spcPts val="10124"/>
              </a:lnSpc>
            </a:pPr>
            <a:r>
              <a:rPr lang="en-US" sz="6600" b="1" dirty="0">
                <a:solidFill>
                  <a:srgbClr val="000000"/>
                </a:solidFill>
                <a:latin typeface="Castellar" panose="020A0402060406010301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	</a:t>
            </a:r>
            <a:r>
              <a:rPr lang="en-US" sz="6600" b="1" dirty="0" smtClean="0">
                <a:solidFill>
                  <a:srgbClr val="000000"/>
                </a:solidFill>
                <a:latin typeface="Castellar" panose="020A0402060406010301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Restaurant</a:t>
            </a:r>
            <a:endParaRPr lang="en-US" sz="6600" b="1" dirty="0">
              <a:solidFill>
                <a:srgbClr val="000000"/>
              </a:solidFill>
              <a:latin typeface="Castellar" panose="020A0402060406010301" pitchFamily="18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9774188" y="8657743"/>
            <a:ext cx="2761740" cy="2761740"/>
          </a:xfrm>
          <a:custGeom>
            <a:avLst/>
            <a:gdLst/>
            <a:ahLst/>
            <a:cxnLst/>
            <a:rect l="l" t="t" r="r" b="b"/>
            <a:pathLst>
              <a:path w="2761740" h="2761740">
                <a:moveTo>
                  <a:pt x="0" y="0"/>
                </a:moveTo>
                <a:lnTo>
                  <a:pt x="2761741" y="0"/>
                </a:lnTo>
                <a:lnTo>
                  <a:pt x="2761741" y="2761741"/>
                </a:lnTo>
                <a:lnTo>
                  <a:pt x="0" y="2761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419935" y="-1014275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1"/>
                </a:lnTo>
                <a:lnTo>
                  <a:pt x="0" y="2390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Georgia" panose="02040502050405020303" pitchFamily="18" charset="0"/>
              </a:rPr>
              <a:t>Orders </a:t>
            </a:r>
            <a:r>
              <a:rPr lang="en-IN" sz="3600" b="1" dirty="0">
                <a:latin typeface="Georgia" panose="02040502050405020303" pitchFamily="18" charset="0"/>
              </a:rPr>
              <a:t>:-</a:t>
            </a:r>
          </a:p>
          <a:p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Rounded Rectangle 16"/>
          <p:cNvSpPr/>
          <p:nvPr/>
        </p:nvSpPr>
        <p:spPr>
          <a:xfrm>
            <a:off x="1752599" y="1321657"/>
            <a:ext cx="14311455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62200" y="1730522"/>
            <a:ext cx="13355839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208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Georgia" panose="02040502050405020303" pitchFamily="18" charset="0"/>
              </a:rPr>
              <a:t>Admin panel  </a:t>
            </a:r>
            <a:r>
              <a:rPr lang="en-IN" sz="3600" b="1" dirty="0">
                <a:latin typeface="Georgia" panose="02040502050405020303" pitchFamily="18" charset="0"/>
              </a:rPr>
              <a:t>:-</a:t>
            </a:r>
          </a:p>
          <a:p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Rounded Rectangle 16"/>
          <p:cNvSpPr/>
          <p:nvPr/>
        </p:nvSpPr>
        <p:spPr>
          <a:xfrm>
            <a:off x="1752599" y="1321657"/>
            <a:ext cx="14311455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02193" y="1835312"/>
            <a:ext cx="11216504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41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8"/>
          <p:cNvSpPr/>
          <p:nvPr/>
        </p:nvSpPr>
        <p:spPr>
          <a:xfrm>
            <a:off x="16064054" y="867585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4"/>
          <p:cNvSpPr/>
          <p:nvPr/>
        </p:nvSpPr>
        <p:spPr>
          <a:xfrm>
            <a:off x="8153400" y="84201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4"/>
          <p:cNvSpPr/>
          <p:nvPr/>
        </p:nvSpPr>
        <p:spPr>
          <a:xfrm>
            <a:off x="16526512" y="217170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1752600" y="4953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Georgia" panose="02040502050405020303" pitchFamily="18" charset="0"/>
              </a:rPr>
              <a:t>Website Design :-</a:t>
            </a:r>
          </a:p>
          <a:p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12" name="Freeform 34"/>
          <p:cNvSpPr/>
          <p:nvPr/>
        </p:nvSpPr>
        <p:spPr>
          <a:xfrm>
            <a:off x="413932" y="379914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Rounded Rectangle 16"/>
          <p:cNvSpPr/>
          <p:nvPr/>
        </p:nvSpPr>
        <p:spPr>
          <a:xfrm>
            <a:off x="1752599" y="1321657"/>
            <a:ext cx="14311455" cy="69053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18352" y="1646320"/>
            <a:ext cx="12622387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8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361396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Grand </a:t>
            </a:r>
            <a:r>
              <a:rPr lang="en-US" sz="2400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restaurant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3226" y="2914893"/>
            <a:ext cx="7149350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4"/>
              </a:lnSpc>
            </a:pPr>
            <a:r>
              <a:rPr lang="en-US" sz="4499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Visit Information Contact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3226" y="4917055"/>
            <a:ext cx="263130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Phone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7835" y="5394346"/>
            <a:ext cx="2606697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 smtClean="0">
                <a:solidFill>
                  <a:srgbClr val="424141"/>
                </a:solidFill>
                <a:latin typeface="Arial" panose="020B0604020202020204" pitchFamily="34" charset="0"/>
                <a:ea typeface="Hatton"/>
                <a:cs typeface="Arial" panose="020B0604020202020204" pitchFamily="34" charset="0"/>
                <a:sym typeface="Hatton"/>
              </a:rPr>
              <a:t>+</a:t>
            </a:r>
            <a:r>
              <a:rPr lang="en-US" sz="2099" dirty="0" smtClean="0">
                <a:solidFill>
                  <a:srgbClr val="424141"/>
                </a:solidFill>
                <a:latin typeface="Georgia" panose="02040502050405020303" pitchFamily="18" charset="0"/>
                <a:ea typeface="Hatton"/>
                <a:cs typeface="Arial" panose="020B0604020202020204" pitchFamily="34" charset="0"/>
                <a:sym typeface="Hatton"/>
              </a:rPr>
              <a:t>919725704642</a:t>
            </a:r>
            <a:endParaRPr lang="en-US" sz="2099" dirty="0">
              <a:solidFill>
                <a:srgbClr val="424141"/>
              </a:solidFill>
              <a:latin typeface="Georgia" panose="02040502050405020303" pitchFamily="18" charset="0"/>
              <a:ea typeface="Hatton"/>
              <a:cs typeface="Arial" panose="020B0604020202020204" pitchFamily="34" charset="0"/>
              <a:sym typeface="Hat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99647" y="4917055"/>
            <a:ext cx="263130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Email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4256" y="5394346"/>
            <a:ext cx="4242400" cy="3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 smtClean="0">
                <a:solidFill>
                  <a:srgbClr val="424141"/>
                </a:solidFill>
                <a:latin typeface="Georgia" panose="02040502050405020303" pitchFamily="18" charset="0"/>
                <a:ea typeface="Hatton"/>
                <a:cs typeface="Arial" panose="020B0604020202020204" pitchFamily="34" charset="0"/>
                <a:sym typeface="Hatton"/>
              </a:rPr>
              <a:t>tiyansichodavadiya@gmail.com</a:t>
            </a:r>
            <a:endParaRPr lang="en-US" sz="2099" dirty="0">
              <a:solidFill>
                <a:srgbClr val="424141"/>
              </a:solidFill>
              <a:latin typeface="Georgia" panose="02040502050405020303" pitchFamily="18" charset="0"/>
              <a:ea typeface="Hatton"/>
              <a:cs typeface="Arial" panose="020B0604020202020204" pitchFamily="34" charset="0"/>
              <a:sym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23226" y="6414756"/>
            <a:ext cx="263130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7835" y="6892047"/>
            <a:ext cx="365181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 smtClean="0">
                <a:solidFill>
                  <a:srgbClr val="424141"/>
                </a:solidFill>
                <a:latin typeface="Georgia" panose="02040502050405020303" pitchFamily="18" charset="0"/>
                <a:ea typeface="Hatton"/>
                <a:cs typeface="Arial" panose="020B0604020202020204" pitchFamily="34" charset="0"/>
                <a:sym typeface="Hatton"/>
              </a:rPr>
              <a:t>www.grandrestaurant.com</a:t>
            </a:r>
            <a:endParaRPr lang="en-US" sz="2099" dirty="0">
              <a:solidFill>
                <a:srgbClr val="424141"/>
              </a:solidFill>
              <a:latin typeface="Georgia" panose="02040502050405020303" pitchFamily="18" charset="0"/>
              <a:ea typeface="Hatton"/>
              <a:cs typeface="Arial" panose="020B0604020202020204" pitchFamily="34" charset="0"/>
              <a:sym typeface="Hatto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99647" y="6414756"/>
            <a:ext cx="263130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Address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24256" y="6892047"/>
            <a:ext cx="3995944" cy="341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 smtClean="0">
                <a:solidFill>
                  <a:srgbClr val="424141"/>
                </a:solidFill>
                <a:latin typeface="Georgia" panose="02040502050405020303" pitchFamily="18" charset="0"/>
                <a:ea typeface="Hatton"/>
                <a:cs typeface="Arial" panose="020B0604020202020204" pitchFamily="34" charset="0"/>
                <a:sym typeface="Hatton"/>
              </a:rPr>
              <a:t>544, RJD Complex , </a:t>
            </a:r>
            <a:r>
              <a:rPr lang="en-US" sz="2099" dirty="0" err="1" smtClean="0">
                <a:solidFill>
                  <a:srgbClr val="424141"/>
                </a:solidFill>
                <a:latin typeface="Georgia" panose="02040502050405020303" pitchFamily="18" charset="0"/>
                <a:ea typeface="Hatton"/>
                <a:cs typeface="Arial" panose="020B0604020202020204" pitchFamily="34" charset="0"/>
                <a:sym typeface="Hatton"/>
              </a:rPr>
              <a:t>surat</a:t>
            </a:r>
            <a:endParaRPr lang="en-US" sz="2099" dirty="0">
              <a:solidFill>
                <a:srgbClr val="424141"/>
              </a:solidFill>
              <a:latin typeface="Georgia" panose="02040502050405020303" pitchFamily="18" charset="0"/>
              <a:ea typeface="Hatton"/>
              <a:cs typeface="Arial" panose="020B0604020202020204" pitchFamily="34" charset="0"/>
              <a:sym typeface="Hatton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721006" y="-476707"/>
            <a:ext cx="5538294" cy="7877389"/>
            <a:chOff x="0" y="0"/>
            <a:chExt cx="1458645" cy="20747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58645" cy="2074703"/>
            </a:xfrm>
            <a:custGeom>
              <a:avLst/>
              <a:gdLst/>
              <a:ahLst/>
              <a:cxnLst/>
              <a:rect l="l" t="t" r="r" b="b"/>
              <a:pathLst>
                <a:path w="1458645" h="2074703">
                  <a:moveTo>
                    <a:pt x="70768" y="0"/>
                  </a:moveTo>
                  <a:lnTo>
                    <a:pt x="1387877" y="0"/>
                  </a:lnTo>
                  <a:cubicBezTo>
                    <a:pt x="1426962" y="0"/>
                    <a:pt x="1458645" y="31684"/>
                    <a:pt x="1458645" y="70768"/>
                  </a:cubicBezTo>
                  <a:lnTo>
                    <a:pt x="1458645" y="2003935"/>
                  </a:lnTo>
                  <a:cubicBezTo>
                    <a:pt x="1458645" y="2043019"/>
                    <a:pt x="1426962" y="2074703"/>
                    <a:pt x="1387877" y="2074703"/>
                  </a:cubicBezTo>
                  <a:lnTo>
                    <a:pt x="70768" y="2074703"/>
                  </a:lnTo>
                  <a:cubicBezTo>
                    <a:pt x="31684" y="2074703"/>
                    <a:pt x="0" y="2043019"/>
                    <a:pt x="0" y="2003935"/>
                  </a:cubicBezTo>
                  <a:lnTo>
                    <a:pt x="0" y="70768"/>
                  </a:lnTo>
                  <a:cubicBezTo>
                    <a:pt x="0" y="31684"/>
                    <a:pt x="31684" y="0"/>
                    <a:pt x="70768" y="0"/>
                  </a:cubicBezTo>
                  <a:close/>
                </a:path>
              </a:pathLst>
            </a:custGeom>
            <a:solidFill>
              <a:srgbClr val="FFD46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58645" cy="2112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994362" y="-280980"/>
            <a:ext cx="5699547" cy="6792867"/>
            <a:chOff x="0" y="0"/>
            <a:chExt cx="701781" cy="83640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1781" cy="836401"/>
            </a:xfrm>
            <a:custGeom>
              <a:avLst/>
              <a:gdLst/>
              <a:ahLst/>
              <a:cxnLst/>
              <a:rect l="l" t="t" r="r" b="b"/>
              <a:pathLst>
                <a:path w="701781" h="836401">
                  <a:moveTo>
                    <a:pt x="42109" y="0"/>
                  </a:moveTo>
                  <a:lnTo>
                    <a:pt x="659672" y="0"/>
                  </a:lnTo>
                  <a:cubicBezTo>
                    <a:pt x="682928" y="0"/>
                    <a:pt x="701781" y="18853"/>
                    <a:pt x="701781" y="42109"/>
                  </a:cubicBezTo>
                  <a:lnTo>
                    <a:pt x="701781" y="794292"/>
                  </a:lnTo>
                  <a:cubicBezTo>
                    <a:pt x="701781" y="817548"/>
                    <a:pt x="682928" y="836401"/>
                    <a:pt x="659672" y="836401"/>
                  </a:cubicBezTo>
                  <a:lnTo>
                    <a:pt x="42109" y="836401"/>
                  </a:lnTo>
                  <a:cubicBezTo>
                    <a:pt x="18853" y="836401"/>
                    <a:pt x="0" y="817548"/>
                    <a:pt x="0" y="794292"/>
                  </a:cubicBezTo>
                  <a:lnTo>
                    <a:pt x="0" y="42109"/>
                  </a:lnTo>
                  <a:cubicBezTo>
                    <a:pt x="0" y="18853"/>
                    <a:pt x="18853" y="0"/>
                    <a:pt x="42109" y="0"/>
                  </a:cubicBezTo>
                  <a:close/>
                </a:path>
              </a:pathLst>
            </a:custGeom>
            <a:blipFill>
              <a:blip r:embed="rId2"/>
              <a:stretch>
                <a:fillRect l="-15146" t="-4491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0209032" y="3019668"/>
            <a:ext cx="4752560" cy="4899320"/>
            <a:chOff x="0" y="0"/>
            <a:chExt cx="6336747" cy="653242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336747" cy="6532427"/>
              <a:chOff x="0" y="0"/>
              <a:chExt cx="911577" cy="93972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11577" cy="939727"/>
              </a:xfrm>
              <a:custGeom>
                <a:avLst/>
                <a:gdLst/>
                <a:ahLst/>
                <a:cxnLst/>
                <a:rect l="l" t="t" r="r" b="b"/>
                <a:pathLst>
                  <a:path w="911577" h="939727">
                    <a:moveTo>
                      <a:pt x="52128" y="0"/>
                    </a:moveTo>
                    <a:lnTo>
                      <a:pt x="859449" y="0"/>
                    </a:lnTo>
                    <a:cubicBezTo>
                      <a:pt x="873275" y="0"/>
                      <a:pt x="886533" y="5492"/>
                      <a:pt x="896309" y="15268"/>
                    </a:cubicBezTo>
                    <a:cubicBezTo>
                      <a:pt x="906085" y="25044"/>
                      <a:pt x="911577" y="38303"/>
                      <a:pt x="911577" y="52128"/>
                    </a:cubicBezTo>
                    <a:lnTo>
                      <a:pt x="911577" y="887599"/>
                    </a:lnTo>
                    <a:cubicBezTo>
                      <a:pt x="911577" y="901424"/>
                      <a:pt x="906085" y="914683"/>
                      <a:pt x="896309" y="924459"/>
                    </a:cubicBezTo>
                    <a:cubicBezTo>
                      <a:pt x="886533" y="934235"/>
                      <a:pt x="873275" y="939727"/>
                      <a:pt x="859449" y="939727"/>
                    </a:cubicBezTo>
                    <a:lnTo>
                      <a:pt x="52128" y="939727"/>
                    </a:lnTo>
                    <a:cubicBezTo>
                      <a:pt x="38303" y="939727"/>
                      <a:pt x="25044" y="934235"/>
                      <a:pt x="15268" y="924459"/>
                    </a:cubicBezTo>
                    <a:cubicBezTo>
                      <a:pt x="5492" y="914683"/>
                      <a:pt x="0" y="901424"/>
                      <a:pt x="0" y="887599"/>
                    </a:cubicBezTo>
                    <a:lnTo>
                      <a:pt x="0" y="52128"/>
                    </a:lnTo>
                    <a:cubicBezTo>
                      <a:pt x="0" y="38303"/>
                      <a:pt x="5492" y="25044"/>
                      <a:pt x="15268" y="15268"/>
                    </a:cubicBezTo>
                    <a:cubicBezTo>
                      <a:pt x="25044" y="5492"/>
                      <a:pt x="38303" y="0"/>
                      <a:pt x="5212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911577" cy="977827"/>
              </a:xfrm>
              <a:prstGeom prst="rect">
                <a:avLst/>
              </a:prstGeom>
            </p:spPr>
            <p:txBody>
              <a:bodyPr lIns="57233" tIns="57233" rIns="57233" bIns="5723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76623" y="174545"/>
              <a:ext cx="5983502" cy="6183338"/>
              <a:chOff x="0" y="0"/>
              <a:chExt cx="395456" cy="40866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95456" cy="408663"/>
              </a:xfrm>
              <a:custGeom>
                <a:avLst/>
                <a:gdLst/>
                <a:ahLst/>
                <a:cxnLst/>
                <a:rect l="l" t="t" r="r" b="b"/>
                <a:pathLst>
                  <a:path w="395456" h="408663">
                    <a:moveTo>
                      <a:pt x="43129" y="0"/>
                    </a:moveTo>
                    <a:lnTo>
                      <a:pt x="352327" y="0"/>
                    </a:lnTo>
                    <a:cubicBezTo>
                      <a:pt x="363765" y="0"/>
                      <a:pt x="374735" y="4544"/>
                      <a:pt x="382824" y="12632"/>
                    </a:cubicBezTo>
                    <a:cubicBezTo>
                      <a:pt x="390912" y="20721"/>
                      <a:pt x="395456" y="31691"/>
                      <a:pt x="395456" y="43129"/>
                    </a:cubicBezTo>
                    <a:lnTo>
                      <a:pt x="395456" y="365534"/>
                    </a:lnTo>
                    <a:cubicBezTo>
                      <a:pt x="395456" y="376973"/>
                      <a:pt x="390912" y="387943"/>
                      <a:pt x="382824" y="396031"/>
                    </a:cubicBezTo>
                    <a:cubicBezTo>
                      <a:pt x="374735" y="404119"/>
                      <a:pt x="363765" y="408663"/>
                      <a:pt x="352327" y="408663"/>
                    </a:cubicBezTo>
                    <a:lnTo>
                      <a:pt x="43129" y="408663"/>
                    </a:lnTo>
                    <a:cubicBezTo>
                      <a:pt x="31691" y="408663"/>
                      <a:pt x="20721" y="404119"/>
                      <a:pt x="12632" y="396031"/>
                    </a:cubicBezTo>
                    <a:cubicBezTo>
                      <a:pt x="4544" y="387943"/>
                      <a:pt x="0" y="376973"/>
                      <a:pt x="0" y="365534"/>
                    </a:cubicBezTo>
                    <a:lnTo>
                      <a:pt x="0" y="43129"/>
                    </a:lnTo>
                    <a:cubicBezTo>
                      <a:pt x="0" y="31691"/>
                      <a:pt x="4544" y="20721"/>
                      <a:pt x="12632" y="12632"/>
                    </a:cubicBezTo>
                    <a:cubicBezTo>
                      <a:pt x="20721" y="4544"/>
                      <a:pt x="31691" y="0"/>
                      <a:pt x="43129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0480" b="-10480"/>
                </a:stretch>
              </a:blipFill>
            </p:spPr>
          </p:sp>
        </p:grpSp>
      </p:grpSp>
      <p:sp>
        <p:nvSpPr>
          <p:cNvPr id="28" name="Freeform 28"/>
          <p:cNvSpPr/>
          <p:nvPr/>
        </p:nvSpPr>
        <p:spPr>
          <a:xfrm>
            <a:off x="-778509" y="8723331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2" y="0"/>
                </a:lnTo>
                <a:lnTo>
                  <a:pt x="2390492" y="2390491"/>
                </a:lnTo>
                <a:lnTo>
                  <a:pt x="0" y="2390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200138" y="-119524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4"/>
          <p:cNvSpPr/>
          <p:nvPr/>
        </p:nvSpPr>
        <p:spPr>
          <a:xfrm>
            <a:off x="9220200" y="138684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4"/>
          <p:cNvSpPr/>
          <p:nvPr/>
        </p:nvSpPr>
        <p:spPr>
          <a:xfrm>
            <a:off x="4642668" y="8723331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980971" y="514359"/>
            <a:ext cx="4514759" cy="9258282"/>
            <a:chOff x="0" y="0"/>
            <a:chExt cx="1189072" cy="24383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9072" cy="2438395"/>
            </a:xfrm>
            <a:custGeom>
              <a:avLst/>
              <a:gdLst/>
              <a:ahLst/>
              <a:cxnLst/>
              <a:rect l="l" t="t" r="r" b="b"/>
              <a:pathLst>
                <a:path w="1189072" h="2438395">
                  <a:moveTo>
                    <a:pt x="0" y="0"/>
                  </a:moveTo>
                  <a:lnTo>
                    <a:pt x="1189072" y="0"/>
                  </a:lnTo>
                  <a:lnTo>
                    <a:pt x="1189072" y="2438395"/>
                  </a:lnTo>
                  <a:lnTo>
                    <a:pt x="0" y="2438395"/>
                  </a:lnTo>
                  <a:close/>
                </a:path>
              </a:pathLst>
            </a:custGeom>
            <a:solidFill>
              <a:srgbClr val="FFD4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89072" cy="2476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1816" y="1131378"/>
            <a:ext cx="7893068" cy="78930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1955" tIns="81955" rIns="81955" bIns="8195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2204" y="1301766"/>
            <a:ext cx="7552293" cy="755229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1955" tIns="81955" rIns="81955" bIns="8195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134064" y="3834709"/>
            <a:ext cx="6946113" cy="202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5"/>
              </a:lnSpc>
            </a:pPr>
            <a:r>
              <a:rPr lang="en-US" sz="6100" b="1" dirty="0">
                <a:solidFill>
                  <a:srgbClr val="FFFFFF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Thank You For </a:t>
            </a:r>
            <a:r>
              <a:rPr lang="en-US" sz="6100" b="1" dirty="0" smtClean="0">
                <a:solidFill>
                  <a:srgbClr val="FFFFFF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      	Your </a:t>
            </a:r>
            <a:r>
              <a:rPr lang="en-US" sz="6100" b="1" dirty="0">
                <a:solidFill>
                  <a:srgbClr val="FFFFFF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Attention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80971" y="0"/>
            <a:ext cx="4514759" cy="361941"/>
            <a:chOff x="0" y="0"/>
            <a:chExt cx="1189072" cy="953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89072" cy="95326"/>
            </a:xfrm>
            <a:custGeom>
              <a:avLst/>
              <a:gdLst/>
              <a:ahLst/>
              <a:cxnLst/>
              <a:rect l="l" t="t" r="r" b="b"/>
              <a:pathLst>
                <a:path w="1189072" h="95326">
                  <a:moveTo>
                    <a:pt x="0" y="0"/>
                  </a:moveTo>
                  <a:lnTo>
                    <a:pt x="1189072" y="0"/>
                  </a:lnTo>
                  <a:lnTo>
                    <a:pt x="1189072" y="95326"/>
                  </a:lnTo>
                  <a:lnTo>
                    <a:pt x="0" y="95326"/>
                  </a:ln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89072" cy="133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980971" y="9925059"/>
            <a:ext cx="4514759" cy="361941"/>
            <a:chOff x="0" y="0"/>
            <a:chExt cx="1189072" cy="9532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89072" cy="95326"/>
            </a:xfrm>
            <a:custGeom>
              <a:avLst/>
              <a:gdLst/>
              <a:ahLst/>
              <a:cxnLst/>
              <a:rect l="l" t="t" r="r" b="b"/>
              <a:pathLst>
                <a:path w="1189072" h="95326">
                  <a:moveTo>
                    <a:pt x="0" y="0"/>
                  </a:moveTo>
                  <a:lnTo>
                    <a:pt x="1189072" y="0"/>
                  </a:lnTo>
                  <a:lnTo>
                    <a:pt x="1189072" y="95326"/>
                  </a:lnTo>
                  <a:lnTo>
                    <a:pt x="0" y="95326"/>
                  </a:ln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89072" cy="133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9774188" y="8657743"/>
            <a:ext cx="2761740" cy="2761740"/>
          </a:xfrm>
          <a:custGeom>
            <a:avLst/>
            <a:gdLst/>
            <a:ahLst/>
            <a:cxnLst/>
            <a:rect l="l" t="t" r="r" b="b"/>
            <a:pathLst>
              <a:path w="2761740" h="2761740">
                <a:moveTo>
                  <a:pt x="0" y="0"/>
                </a:moveTo>
                <a:lnTo>
                  <a:pt x="2761741" y="0"/>
                </a:lnTo>
                <a:lnTo>
                  <a:pt x="2761741" y="2761741"/>
                </a:lnTo>
                <a:lnTo>
                  <a:pt x="0" y="276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419935" y="-1014275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1"/>
                </a:lnTo>
                <a:lnTo>
                  <a:pt x="0" y="2390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5"/>
          <p:cNvSpPr/>
          <p:nvPr/>
        </p:nvSpPr>
        <p:spPr>
          <a:xfrm>
            <a:off x="1462204" y="1521183"/>
            <a:ext cx="7572010" cy="7165721"/>
          </a:xfrm>
          <a:custGeom>
            <a:avLst/>
            <a:gdLst/>
            <a:ahLst/>
            <a:cxnLst/>
            <a:rect l="l" t="t" r="r" b="b"/>
            <a:pathLst>
              <a:path w="5895974" h="5627483">
                <a:moveTo>
                  <a:pt x="2947987" y="4502"/>
                </a:moveTo>
                <a:cubicBezTo>
                  <a:pt x="1941349" y="0"/>
                  <a:pt x="1009246" y="534452"/>
                  <a:pt x="504623" y="1405483"/>
                </a:cubicBezTo>
                <a:cubicBezTo>
                  <a:pt x="0" y="2276514"/>
                  <a:pt x="0" y="3350970"/>
                  <a:pt x="504623" y="4222001"/>
                </a:cubicBezTo>
                <a:cubicBezTo>
                  <a:pt x="1009246" y="5093032"/>
                  <a:pt x="1941349" y="5627484"/>
                  <a:pt x="2947987" y="5622982"/>
                </a:cubicBezTo>
                <a:cubicBezTo>
                  <a:pt x="3954625" y="5627484"/>
                  <a:pt x="4886728" y="5093032"/>
                  <a:pt x="5391351" y="4222001"/>
                </a:cubicBezTo>
                <a:cubicBezTo>
                  <a:pt x="5895974" y="3350970"/>
                  <a:pt x="5895974" y="2276514"/>
                  <a:pt x="5391351" y="1405483"/>
                </a:cubicBezTo>
                <a:cubicBezTo>
                  <a:pt x="4886728" y="534451"/>
                  <a:pt x="3954625" y="0"/>
                  <a:pt x="2947987" y="4502"/>
                </a:cubicBezTo>
                <a:close/>
              </a:path>
            </a:pathLst>
          </a:custGeom>
          <a:blipFill>
            <a:blip r:embed="rId11"/>
            <a:stretch>
              <a:fillRect l="223" t="-21619" r="223" b="-3379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8610600" y="2211610"/>
            <a:ext cx="152400" cy="798289"/>
            <a:chOff x="0" y="0"/>
            <a:chExt cx="30392" cy="335662"/>
          </a:xfrm>
        </p:grpSpPr>
        <p:sp>
          <p:nvSpPr>
            <p:cNvPr id="3" name="Freeform 8"/>
            <p:cNvSpPr/>
            <p:nvPr/>
          </p:nvSpPr>
          <p:spPr>
            <a:xfrm>
              <a:off x="0" y="0"/>
              <a:ext cx="30392" cy="335662"/>
            </a:xfrm>
            <a:custGeom>
              <a:avLst/>
              <a:gdLst/>
              <a:ahLst/>
              <a:cxnLst/>
              <a:rect l="l" t="t" r="r" b="b"/>
              <a:pathLst>
                <a:path w="30392" h="335662">
                  <a:moveTo>
                    <a:pt x="15196" y="0"/>
                  </a:moveTo>
                  <a:lnTo>
                    <a:pt x="15196" y="0"/>
                  </a:lnTo>
                  <a:cubicBezTo>
                    <a:pt x="23589" y="0"/>
                    <a:pt x="30392" y="6804"/>
                    <a:pt x="30392" y="15196"/>
                  </a:cubicBezTo>
                  <a:lnTo>
                    <a:pt x="30392" y="320466"/>
                  </a:lnTo>
                  <a:cubicBezTo>
                    <a:pt x="30392" y="328858"/>
                    <a:pt x="23589" y="335662"/>
                    <a:pt x="15196" y="335662"/>
                  </a:cubicBezTo>
                  <a:lnTo>
                    <a:pt x="15196" y="335662"/>
                  </a:lnTo>
                  <a:cubicBezTo>
                    <a:pt x="11166" y="335662"/>
                    <a:pt x="7301" y="334061"/>
                    <a:pt x="4451" y="331211"/>
                  </a:cubicBezTo>
                  <a:cubicBezTo>
                    <a:pt x="1601" y="328361"/>
                    <a:pt x="0" y="324496"/>
                    <a:pt x="0" y="320466"/>
                  </a:cubicBezTo>
                  <a:lnTo>
                    <a:pt x="0" y="15196"/>
                  </a:lnTo>
                  <a:cubicBezTo>
                    <a:pt x="0" y="11166"/>
                    <a:pt x="1601" y="7301"/>
                    <a:pt x="4451" y="4451"/>
                  </a:cubicBezTo>
                  <a:cubicBezTo>
                    <a:pt x="7301" y="1601"/>
                    <a:pt x="11166" y="0"/>
                    <a:pt x="15196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4" name="TextBox 9"/>
            <p:cNvSpPr txBox="1"/>
            <p:nvPr/>
          </p:nvSpPr>
          <p:spPr>
            <a:xfrm>
              <a:off x="0" y="-38100"/>
              <a:ext cx="30392" cy="373762"/>
            </a:xfrm>
            <a:prstGeom prst="rect">
              <a:avLst/>
            </a:prstGeom>
          </p:spPr>
          <p:txBody>
            <a:bodyPr lIns="43313" tIns="43313" rIns="43313" bIns="4331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18"/>
          <p:cNvGrpSpPr/>
          <p:nvPr/>
        </p:nvGrpSpPr>
        <p:grpSpPr>
          <a:xfrm>
            <a:off x="2602807" y="5313713"/>
            <a:ext cx="4462049" cy="4476326"/>
            <a:chOff x="0" y="0"/>
            <a:chExt cx="11535821" cy="11535821"/>
          </a:xfrm>
        </p:grpSpPr>
        <p:grpSp>
          <p:nvGrpSpPr>
            <p:cNvPr id="6" name="Group 19"/>
            <p:cNvGrpSpPr/>
            <p:nvPr/>
          </p:nvGrpSpPr>
          <p:grpSpPr>
            <a:xfrm>
              <a:off x="0" y="0"/>
              <a:ext cx="11535821" cy="11535821"/>
              <a:chOff x="0" y="0"/>
              <a:chExt cx="812800" cy="812800"/>
            </a:xfrm>
          </p:grpSpPr>
          <p:sp>
            <p:nvSpPr>
              <p:cNvPr id="9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462"/>
              </a:solidFill>
            </p:spPr>
          </p:sp>
          <p:sp>
            <p:nvSpPr>
              <p:cNvPr id="10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1955" tIns="81955" rIns="81955" bIns="81955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22"/>
            <p:cNvGrpSpPr/>
            <p:nvPr/>
          </p:nvGrpSpPr>
          <p:grpSpPr>
            <a:xfrm>
              <a:off x="299864" y="299864"/>
              <a:ext cx="10936093" cy="10936093"/>
              <a:chOff x="0" y="0"/>
              <a:chExt cx="812800" cy="812800"/>
            </a:xfrm>
          </p:grpSpPr>
          <p:sp>
            <p:nvSpPr>
              <p:cNvPr id="8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9610" t="-11757" r="-17815"/>
                </a:stretch>
              </a:blipFill>
            </p:spPr>
          </p:sp>
        </p:grpSp>
      </p:grpSp>
      <p:grpSp>
        <p:nvGrpSpPr>
          <p:cNvPr id="11" name="Group 27"/>
          <p:cNvGrpSpPr/>
          <p:nvPr/>
        </p:nvGrpSpPr>
        <p:grpSpPr>
          <a:xfrm>
            <a:off x="372687" y="2211611"/>
            <a:ext cx="3598917" cy="3598917"/>
            <a:chOff x="0" y="0"/>
            <a:chExt cx="812800" cy="812800"/>
          </a:xfrm>
        </p:grpSpPr>
        <p:sp>
          <p:nvSpPr>
            <p:cNvPr id="12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149" r="-1826"/>
              </a:stretch>
            </a:blipFill>
          </p:spPr>
        </p:sp>
      </p:grpSp>
      <p:sp>
        <p:nvSpPr>
          <p:cNvPr id="18" name="Rectangle 17"/>
          <p:cNvSpPr/>
          <p:nvPr/>
        </p:nvSpPr>
        <p:spPr>
          <a:xfrm>
            <a:off x="1198463" y="749531"/>
            <a:ext cx="2953053" cy="52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Grand </a:t>
            </a:r>
            <a:r>
              <a:rPr lang="en-US" sz="2400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restaurant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96200" y="772391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latin typeface="Georgia" panose="02040502050405020303" pitchFamily="18" charset="0"/>
              </a:rPr>
              <a:t>Agenda</a:t>
            </a:r>
            <a:r>
              <a:rPr lang="en-IN" sz="3600" dirty="0" smtClean="0">
                <a:latin typeface="Gabriola" panose="04040605051002020D02" pitchFamily="82" charset="0"/>
              </a:rPr>
              <a:t> :-</a:t>
            </a:r>
            <a:endParaRPr lang="en-IN" sz="3600" dirty="0">
              <a:latin typeface="Gabriola" panose="04040605051002020D02" pitchFamily="8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1600" y="2299641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Georgia" panose="02040502050405020303" pitchFamily="18" charset="0"/>
              </a:rPr>
              <a:t>Introduction</a:t>
            </a:r>
          </a:p>
        </p:txBody>
      </p:sp>
      <p:grpSp>
        <p:nvGrpSpPr>
          <p:cNvPr id="22" name="Group 7"/>
          <p:cNvGrpSpPr/>
          <p:nvPr/>
        </p:nvGrpSpPr>
        <p:grpSpPr>
          <a:xfrm>
            <a:off x="8610600" y="3712176"/>
            <a:ext cx="152400" cy="798289"/>
            <a:chOff x="0" y="0"/>
            <a:chExt cx="30392" cy="335662"/>
          </a:xfrm>
        </p:grpSpPr>
        <p:sp>
          <p:nvSpPr>
            <p:cNvPr id="23" name="Freeform 8"/>
            <p:cNvSpPr/>
            <p:nvPr/>
          </p:nvSpPr>
          <p:spPr>
            <a:xfrm>
              <a:off x="0" y="0"/>
              <a:ext cx="30392" cy="335662"/>
            </a:xfrm>
            <a:custGeom>
              <a:avLst/>
              <a:gdLst/>
              <a:ahLst/>
              <a:cxnLst/>
              <a:rect l="l" t="t" r="r" b="b"/>
              <a:pathLst>
                <a:path w="30392" h="335662">
                  <a:moveTo>
                    <a:pt x="15196" y="0"/>
                  </a:moveTo>
                  <a:lnTo>
                    <a:pt x="15196" y="0"/>
                  </a:lnTo>
                  <a:cubicBezTo>
                    <a:pt x="23589" y="0"/>
                    <a:pt x="30392" y="6804"/>
                    <a:pt x="30392" y="15196"/>
                  </a:cubicBezTo>
                  <a:lnTo>
                    <a:pt x="30392" y="320466"/>
                  </a:lnTo>
                  <a:cubicBezTo>
                    <a:pt x="30392" y="328858"/>
                    <a:pt x="23589" y="335662"/>
                    <a:pt x="15196" y="335662"/>
                  </a:cubicBezTo>
                  <a:lnTo>
                    <a:pt x="15196" y="335662"/>
                  </a:lnTo>
                  <a:cubicBezTo>
                    <a:pt x="11166" y="335662"/>
                    <a:pt x="7301" y="334061"/>
                    <a:pt x="4451" y="331211"/>
                  </a:cubicBezTo>
                  <a:cubicBezTo>
                    <a:pt x="1601" y="328361"/>
                    <a:pt x="0" y="324496"/>
                    <a:pt x="0" y="320466"/>
                  </a:cubicBezTo>
                  <a:lnTo>
                    <a:pt x="0" y="15196"/>
                  </a:lnTo>
                  <a:cubicBezTo>
                    <a:pt x="0" y="11166"/>
                    <a:pt x="1601" y="7301"/>
                    <a:pt x="4451" y="4451"/>
                  </a:cubicBezTo>
                  <a:cubicBezTo>
                    <a:pt x="7301" y="1601"/>
                    <a:pt x="11166" y="0"/>
                    <a:pt x="15196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24" name="TextBox 9"/>
            <p:cNvSpPr txBox="1"/>
            <p:nvPr/>
          </p:nvSpPr>
          <p:spPr>
            <a:xfrm>
              <a:off x="0" y="-38100"/>
              <a:ext cx="30392" cy="373762"/>
            </a:xfrm>
            <a:prstGeom prst="rect">
              <a:avLst/>
            </a:prstGeom>
          </p:spPr>
          <p:txBody>
            <a:bodyPr lIns="43313" tIns="43313" rIns="43313" bIns="4331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7"/>
          <p:cNvGrpSpPr/>
          <p:nvPr/>
        </p:nvGrpSpPr>
        <p:grpSpPr>
          <a:xfrm>
            <a:off x="8598131" y="8176278"/>
            <a:ext cx="152400" cy="798289"/>
            <a:chOff x="0" y="0"/>
            <a:chExt cx="30392" cy="335662"/>
          </a:xfrm>
        </p:grpSpPr>
        <p:sp>
          <p:nvSpPr>
            <p:cNvPr id="26" name="Freeform 8"/>
            <p:cNvSpPr/>
            <p:nvPr/>
          </p:nvSpPr>
          <p:spPr>
            <a:xfrm>
              <a:off x="0" y="0"/>
              <a:ext cx="30392" cy="335662"/>
            </a:xfrm>
            <a:custGeom>
              <a:avLst/>
              <a:gdLst/>
              <a:ahLst/>
              <a:cxnLst/>
              <a:rect l="l" t="t" r="r" b="b"/>
              <a:pathLst>
                <a:path w="30392" h="335662">
                  <a:moveTo>
                    <a:pt x="15196" y="0"/>
                  </a:moveTo>
                  <a:lnTo>
                    <a:pt x="15196" y="0"/>
                  </a:lnTo>
                  <a:cubicBezTo>
                    <a:pt x="23589" y="0"/>
                    <a:pt x="30392" y="6804"/>
                    <a:pt x="30392" y="15196"/>
                  </a:cubicBezTo>
                  <a:lnTo>
                    <a:pt x="30392" y="320466"/>
                  </a:lnTo>
                  <a:cubicBezTo>
                    <a:pt x="30392" y="328858"/>
                    <a:pt x="23589" y="335662"/>
                    <a:pt x="15196" y="335662"/>
                  </a:cubicBezTo>
                  <a:lnTo>
                    <a:pt x="15196" y="335662"/>
                  </a:lnTo>
                  <a:cubicBezTo>
                    <a:pt x="11166" y="335662"/>
                    <a:pt x="7301" y="334061"/>
                    <a:pt x="4451" y="331211"/>
                  </a:cubicBezTo>
                  <a:cubicBezTo>
                    <a:pt x="1601" y="328361"/>
                    <a:pt x="0" y="324496"/>
                    <a:pt x="0" y="320466"/>
                  </a:cubicBezTo>
                  <a:lnTo>
                    <a:pt x="0" y="15196"/>
                  </a:lnTo>
                  <a:cubicBezTo>
                    <a:pt x="0" y="11166"/>
                    <a:pt x="1601" y="7301"/>
                    <a:pt x="4451" y="4451"/>
                  </a:cubicBezTo>
                  <a:cubicBezTo>
                    <a:pt x="7301" y="1601"/>
                    <a:pt x="11166" y="0"/>
                    <a:pt x="15196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27" name="TextBox 9"/>
            <p:cNvSpPr txBox="1"/>
            <p:nvPr/>
          </p:nvSpPr>
          <p:spPr>
            <a:xfrm>
              <a:off x="0" y="-38100"/>
              <a:ext cx="30392" cy="373762"/>
            </a:xfrm>
            <a:prstGeom prst="rect">
              <a:avLst/>
            </a:prstGeom>
          </p:spPr>
          <p:txBody>
            <a:bodyPr lIns="43313" tIns="43313" rIns="43313" bIns="4331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7"/>
          <p:cNvGrpSpPr/>
          <p:nvPr/>
        </p:nvGrpSpPr>
        <p:grpSpPr>
          <a:xfrm>
            <a:off x="8610600" y="6790301"/>
            <a:ext cx="152400" cy="798289"/>
            <a:chOff x="0" y="0"/>
            <a:chExt cx="30392" cy="335662"/>
          </a:xfrm>
        </p:grpSpPr>
        <p:sp>
          <p:nvSpPr>
            <p:cNvPr id="29" name="Freeform 8"/>
            <p:cNvSpPr/>
            <p:nvPr/>
          </p:nvSpPr>
          <p:spPr>
            <a:xfrm>
              <a:off x="0" y="0"/>
              <a:ext cx="30392" cy="335662"/>
            </a:xfrm>
            <a:custGeom>
              <a:avLst/>
              <a:gdLst/>
              <a:ahLst/>
              <a:cxnLst/>
              <a:rect l="l" t="t" r="r" b="b"/>
              <a:pathLst>
                <a:path w="30392" h="335662">
                  <a:moveTo>
                    <a:pt x="15196" y="0"/>
                  </a:moveTo>
                  <a:lnTo>
                    <a:pt x="15196" y="0"/>
                  </a:lnTo>
                  <a:cubicBezTo>
                    <a:pt x="23589" y="0"/>
                    <a:pt x="30392" y="6804"/>
                    <a:pt x="30392" y="15196"/>
                  </a:cubicBezTo>
                  <a:lnTo>
                    <a:pt x="30392" y="320466"/>
                  </a:lnTo>
                  <a:cubicBezTo>
                    <a:pt x="30392" y="328858"/>
                    <a:pt x="23589" y="335662"/>
                    <a:pt x="15196" y="335662"/>
                  </a:cubicBezTo>
                  <a:lnTo>
                    <a:pt x="15196" y="335662"/>
                  </a:lnTo>
                  <a:cubicBezTo>
                    <a:pt x="11166" y="335662"/>
                    <a:pt x="7301" y="334061"/>
                    <a:pt x="4451" y="331211"/>
                  </a:cubicBezTo>
                  <a:cubicBezTo>
                    <a:pt x="1601" y="328361"/>
                    <a:pt x="0" y="324496"/>
                    <a:pt x="0" y="320466"/>
                  </a:cubicBezTo>
                  <a:lnTo>
                    <a:pt x="0" y="15196"/>
                  </a:lnTo>
                  <a:cubicBezTo>
                    <a:pt x="0" y="11166"/>
                    <a:pt x="1601" y="7301"/>
                    <a:pt x="4451" y="4451"/>
                  </a:cubicBezTo>
                  <a:cubicBezTo>
                    <a:pt x="7301" y="1601"/>
                    <a:pt x="11166" y="0"/>
                    <a:pt x="15196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30" name="TextBox 9"/>
            <p:cNvSpPr txBox="1"/>
            <p:nvPr/>
          </p:nvSpPr>
          <p:spPr>
            <a:xfrm>
              <a:off x="0" y="-38100"/>
              <a:ext cx="30392" cy="373762"/>
            </a:xfrm>
            <a:prstGeom prst="rect">
              <a:avLst/>
            </a:prstGeom>
          </p:spPr>
          <p:txBody>
            <a:bodyPr lIns="43313" tIns="43313" rIns="43313" bIns="4331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7"/>
          <p:cNvGrpSpPr/>
          <p:nvPr/>
        </p:nvGrpSpPr>
        <p:grpSpPr>
          <a:xfrm>
            <a:off x="8610600" y="5313713"/>
            <a:ext cx="152400" cy="798289"/>
            <a:chOff x="0" y="0"/>
            <a:chExt cx="30392" cy="335662"/>
          </a:xfrm>
        </p:grpSpPr>
        <p:sp>
          <p:nvSpPr>
            <p:cNvPr id="32" name="Freeform 8"/>
            <p:cNvSpPr/>
            <p:nvPr/>
          </p:nvSpPr>
          <p:spPr>
            <a:xfrm>
              <a:off x="0" y="0"/>
              <a:ext cx="30392" cy="335662"/>
            </a:xfrm>
            <a:custGeom>
              <a:avLst/>
              <a:gdLst/>
              <a:ahLst/>
              <a:cxnLst/>
              <a:rect l="l" t="t" r="r" b="b"/>
              <a:pathLst>
                <a:path w="30392" h="335662">
                  <a:moveTo>
                    <a:pt x="15196" y="0"/>
                  </a:moveTo>
                  <a:lnTo>
                    <a:pt x="15196" y="0"/>
                  </a:lnTo>
                  <a:cubicBezTo>
                    <a:pt x="23589" y="0"/>
                    <a:pt x="30392" y="6804"/>
                    <a:pt x="30392" y="15196"/>
                  </a:cubicBezTo>
                  <a:lnTo>
                    <a:pt x="30392" y="320466"/>
                  </a:lnTo>
                  <a:cubicBezTo>
                    <a:pt x="30392" y="328858"/>
                    <a:pt x="23589" y="335662"/>
                    <a:pt x="15196" y="335662"/>
                  </a:cubicBezTo>
                  <a:lnTo>
                    <a:pt x="15196" y="335662"/>
                  </a:lnTo>
                  <a:cubicBezTo>
                    <a:pt x="11166" y="335662"/>
                    <a:pt x="7301" y="334061"/>
                    <a:pt x="4451" y="331211"/>
                  </a:cubicBezTo>
                  <a:cubicBezTo>
                    <a:pt x="1601" y="328361"/>
                    <a:pt x="0" y="324496"/>
                    <a:pt x="0" y="320466"/>
                  </a:cubicBezTo>
                  <a:lnTo>
                    <a:pt x="0" y="15196"/>
                  </a:lnTo>
                  <a:cubicBezTo>
                    <a:pt x="0" y="11166"/>
                    <a:pt x="1601" y="7301"/>
                    <a:pt x="4451" y="4451"/>
                  </a:cubicBezTo>
                  <a:cubicBezTo>
                    <a:pt x="7301" y="1601"/>
                    <a:pt x="11166" y="0"/>
                    <a:pt x="15196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33" name="TextBox 9"/>
            <p:cNvSpPr txBox="1"/>
            <p:nvPr/>
          </p:nvSpPr>
          <p:spPr>
            <a:xfrm>
              <a:off x="0" y="-38100"/>
              <a:ext cx="30392" cy="373762"/>
            </a:xfrm>
            <a:prstGeom prst="rect">
              <a:avLst/>
            </a:prstGeom>
          </p:spPr>
          <p:txBody>
            <a:bodyPr lIns="43313" tIns="43313" rIns="43313" bIns="4331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Rectangle 33"/>
          <p:cNvSpPr/>
          <p:nvPr/>
        </p:nvSpPr>
        <p:spPr>
          <a:xfrm>
            <a:off x="8991600" y="3818932"/>
            <a:ext cx="7749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latin typeface="Georgia" panose="02040502050405020303" pitchFamily="18" charset="0"/>
              </a:rPr>
              <a:t>Hardware / Software Requirements</a:t>
            </a:r>
            <a:endParaRPr lang="en-IN" sz="3200" b="1" dirty="0">
              <a:latin typeface="Georgia" panose="020405020504050203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91600" y="5313713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</a:rPr>
              <a:t>Features</a:t>
            </a:r>
            <a:endParaRPr lang="en-IN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91600" y="6885047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Georgia" panose="02040502050405020303" pitchFamily="18" charset="0"/>
              </a:rPr>
              <a:t>Goal</a:t>
            </a:r>
            <a:endParaRPr lang="en-IN" sz="3200" dirty="0">
              <a:latin typeface="Georgia" panose="020405020504050203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91600" y="8237729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Georgia" panose="02040502050405020303" pitchFamily="18" charset="0"/>
              </a:rPr>
              <a:t>Flowchart</a:t>
            </a:r>
            <a:endParaRPr lang="en-IN" sz="3200" dirty="0">
              <a:latin typeface="Georgia" panose="02040502050405020303" pitchFamily="18" charset="0"/>
            </a:endParaRPr>
          </a:p>
        </p:txBody>
      </p:sp>
      <p:sp>
        <p:nvSpPr>
          <p:cNvPr id="42" name="Freeform 34"/>
          <p:cNvSpPr/>
          <p:nvPr/>
        </p:nvSpPr>
        <p:spPr>
          <a:xfrm>
            <a:off x="5097169" y="3587822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34"/>
          <p:cNvSpPr/>
          <p:nvPr/>
        </p:nvSpPr>
        <p:spPr>
          <a:xfrm>
            <a:off x="721939" y="6790301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28"/>
          <p:cNvSpPr/>
          <p:nvPr/>
        </p:nvSpPr>
        <p:spPr>
          <a:xfrm>
            <a:off x="13558235" y="-1125132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28"/>
          <p:cNvSpPr/>
          <p:nvPr/>
        </p:nvSpPr>
        <p:spPr>
          <a:xfrm>
            <a:off x="5305709" y="-111403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49560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3041788" y="4103933"/>
            <a:ext cx="3258601" cy="3840613"/>
            <a:chOff x="0" y="0"/>
            <a:chExt cx="504843" cy="5950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4843" cy="595011"/>
            </a:xfrm>
            <a:custGeom>
              <a:avLst/>
              <a:gdLst/>
              <a:ahLst/>
              <a:cxnLst/>
              <a:rect l="l" t="t" r="r" b="b"/>
              <a:pathLst>
                <a:path w="504843" h="595011">
                  <a:moveTo>
                    <a:pt x="59396" y="0"/>
                  </a:moveTo>
                  <a:lnTo>
                    <a:pt x="445447" y="0"/>
                  </a:lnTo>
                  <a:cubicBezTo>
                    <a:pt x="461199" y="0"/>
                    <a:pt x="476307" y="6258"/>
                    <a:pt x="487446" y="17397"/>
                  </a:cubicBezTo>
                  <a:cubicBezTo>
                    <a:pt x="498585" y="28536"/>
                    <a:pt x="504843" y="43643"/>
                    <a:pt x="504843" y="59396"/>
                  </a:cubicBezTo>
                  <a:lnTo>
                    <a:pt x="504843" y="535615"/>
                  </a:lnTo>
                  <a:cubicBezTo>
                    <a:pt x="504843" y="551368"/>
                    <a:pt x="498585" y="566476"/>
                    <a:pt x="487446" y="577615"/>
                  </a:cubicBezTo>
                  <a:cubicBezTo>
                    <a:pt x="476307" y="588754"/>
                    <a:pt x="461199" y="595011"/>
                    <a:pt x="445447" y="595011"/>
                  </a:cubicBezTo>
                  <a:lnTo>
                    <a:pt x="59396" y="595011"/>
                  </a:lnTo>
                  <a:cubicBezTo>
                    <a:pt x="43643" y="595011"/>
                    <a:pt x="28536" y="588754"/>
                    <a:pt x="17397" y="577615"/>
                  </a:cubicBezTo>
                  <a:cubicBezTo>
                    <a:pt x="6258" y="566476"/>
                    <a:pt x="0" y="551368"/>
                    <a:pt x="0" y="535615"/>
                  </a:cubicBezTo>
                  <a:lnTo>
                    <a:pt x="0" y="59396"/>
                  </a:lnTo>
                  <a:cubicBezTo>
                    <a:pt x="0" y="43643"/>
                    <a:pt x="6258" y="28536"/>
                    <a:pt x="17397" y="17397"/>
                  </a:cubicBezTo>
                  <a:cubicBezTo>
                    <a:pt x="28536" y="6258"/>
                    <a:pt x="43643" y="0"/>
                    <a:pt x="59396" y="0"/>
                  </a:cubicBezTo>
                  <a:close/>
                </a:path>
              </a:pathLst>
            </a:custGeom>
            <a:blipFill>
              <a:blip r:embed="rId2"/>
              <a:stretch>
                <a:fillRect t="-13674" b="-1367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852764" y="2217098"/>
            <a:ext cx="2734331" cy="5147206"/>
            <a:chOff x="0" y="0"/>
            <a:chExt cx="720153" cy="13556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0153" cy="1355643"/>
            </a:xfrm>
            <a:custGeom>
              <a:avLst/>
              <a:gdLst/>
              <a:ahLst/>
              <a:cxnLst/>
              <a:rect l="l" t="t" r="r" b="b"/>
              <a:pathLst>
                <a:path w="720153" h="1355643">
                  <a:moveTo>
                    <a:pt x="70784" y="0"/>
                  </a:moveTo>
                  <a:lnTo>
                    <a:pt x="649369" y="0"/>
                  </a:lnTo>
                  <a:cubicBezTo>
                    <a:pt x="688462" y="0"/>
                    <a:pt x="720153" y="31691"/>
                    <a:pt x="720153" y="70784"/>
                  </a:cubicBezTo>
                  <a:lnTo>
                    <a:pt x="720153" y="1284858"/>
                  </a:lnTo>
                  <a:cubicBezTo>
                    <a:pt x="720153" y="1323952"/>
                    <a:pt x="688462" y="1355643"/>
                    <a:pt x="649369" y="1355643"/>
                  </a:cubicBezTo>
                  <a:lnTo>
                    <a:pt x="70784" y="1355643"/>
                  </a:lnTo>
                  <a:cubicBezTo>
                    <a:pt x="31691" y="1355643"/>
                    <a:pt x="0" y="1323952"/>
                    <a:pt x="0" y="1284858"/>
                  </a:cubicBezTo>
                  <a:lnTo>
                    <a:pt x="0" y="70784"/>
                  </a:lnTo>
                  <a:cubicBezTo>
                    <a:pt x="0" y="31691"/>
                    <a:pt x="31691" y="0"/>
                    <a:pt x="70784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0153" cy="1393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90629" y="2505244"/>
            <a:ext cx="3258601" cy="4570914"/>
            <a:chOff x="0" y="0"/>
            <a:chExt cx="504843" cy="7081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4843" cy="708154"/>
            </a:xfrm>
            <a:custGeom>
              <a:avLst/>
              <a:gdLst/>
              <a:ahLst/>
              <a:cxnLst/>
              <a:rect l="l" t="t" r="r" b="b"/>
              <a:pathLst>
                <a:path w="504843" h="708154">
                  <a:moveTo>
                    <a:pt x="59396" y="0"/>
                  </a:moveTo>
                  <a:lnTo>
                    <a:pt x="445447" y="0"/>
                  </a:lnTo>
                  <a:cubicBezTo>
                    <a:pt x="461199" y="0"/>
                    <a:pt x="476307" y="6258"/>
                    <a:pt x="487446" y="17397"/>
                  </a:cubicBezTo>
                  <a:cubicBezTo>
                    <a:pt x="498585" y="28536"/>
                    <a:pt x="504843" y="43643"/>
                    <a:pt x="504843" y="59396"/>
                  </a:cubicBezTo>
                  <a:lnTo>
                    <a:pt x="504843" y="648758"/>
                  </a:lnTo>
                  <a:cubicBezTo>
                    <a:pt x="504843" y="681562"/>
                    <a:pt x="478250" y="708154"/>
                    <a:pt x="445447" y="708154"/>
                  </a:cubicBezTo>
                  <a:lnTo>
                    <a:pt x="59396" y="708154"/>
                  </a:lnTo>
                  <a:cubicBezTo>
                    <a:pt x="43643" y="708154"/>
                    <a:pt x="28536" y="701896"/>
                    <a:pt x="17397" y="690758"/>
                  </a:cubicBezTo>
                  <a:cubicBezTo>
                    <a:pt x="6258" y="679619"/>
                    <a:pt x="0" y="664511"/>
                    <a:pt x="0" y="648758"/>
                  </a:cubicBezTo>
                  <a:lnTo>
                    <a:pt x="0" y="59396"/>
                  </a:lnTo>
                  <a:cubicBezTo>
                    <a:pt x="0" y="43643"/>
                    <a:pt x="6258" y="28536"/>
                    <a:pt x="17397" y="17397"/>
                  </a:cubicBezTo>
                  <a:cubicBezTo>
                    <a:pt x="28536" y="6258"/>
                    <a:pt x="43643" y="0"/>
                    <a:pt x="59396" y="0"/>
                  </a:cubicBezTo>
                  <a:close/>
                </a:path>
              </a:pathLst>
            </a:custGeom>
            <a:blipFill>
              <a:blip r:embed="rId3"/>
              <a:stretch>
                <a:fillRect l="-73336" r="-36809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962025"/>
            <a:ext cx="361396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Grand </a:t>
            </a:r>
            <a:r>
              <a:rPr lang="en-US" sz="2400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restaurant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3680" y="2457894"/>
            <a:ext cx="5551960" cy="73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4"/>
              </a:lnSpc>
            </a:pPr>
            <a:r>
              <a:rPr lang="en-US" sz="4499" b="1" dirty="0" smtClean="0">
                <a:solidFill>
                  <a:srgbClr val="000000"/>
                </a:solidFill>
                <a:latin typeface="Arial Black" panose="020B0A04020102020204" pitchFamily="34" charset="0"/>
                <a:ea typeface="Hatton Ultra-Bold"/>
                <a:cs typeface="Arial" panose="020B0604020202020204" pitchFamily="34" charset="0"/>
                <a:sym typeface="Hatton Ultra-Bold"/>
              </a:rPr>
              <a:t>Introduction</a:t>
            </a:r>
            <a:endParaRPr lang="en-US" sz="4499" b="1" dirty="0">
              <a:solidFill>
                <a:srgbClr val="000000"/>
              </a:solidFill>
              <a:latin typeface="Arial Black" panose="020B0A04020102020204" pitchFamily="34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02378" y="4031200"/>
            <a:ext cx="609600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latin typeface="Gadugi" panose="020B0502040204020203" pitchFamily="34" charset="0"/>
                <a:ea typeface="Gadugi" panose="020B0502040204020203" pitchFamily="34" charset="0"/>
              </a:rPr>
              <a:t>In today’s fast-paced world, </a:t>
            </a:r>
            <a:r>
              <a:rPr lang="en-US" sz="2400" dirty="0" smtClean="0">
                <a:latin typeface="Gadugi" panose="020B0502040204020203" pitchFamily="34" charset="0"/>
                <a:ea typeface="Gadugi" panose="020B0502040204020203" pitchFamily="34" charset="0"/>
              </a:rPr>
              <a:t>classic cravings website </a:t>
            </a:r>
            <a:r>
              <a:rPr lang="en-US" sz="2400" dirty="0">
                <a:latin typeface="Gadugi" panose="020B0502040204020203" pitchFamily="34" charset="0"/>
                <a:ea typeface="Gadugi" panose="020B0502040204020203" pitchFamily="34" charset="0"/>
              </a:rPr>
              <a:t>have revolutionized the way people order and enjoy their meals. </a:t>
            </a:r>
            <a:r>
              <a:rPr lang="en-US" sz="2400" dirty="0" smtClean="0">
                <a:latin typeface="Gadugi" panose="020B0502040204020203" pitchFamily="34" charset="0"/>
                <a:ea typeface="Gadugi" panose="020B0502040204020203" pitchFamily="34" charset="0"/>
              </a:rPr>
              <a:t>This platform </a:t>
            </a:r>
            <a:r>
              <a:rPr lang="en-US" sz="2400" dirty="0">
                <a:latin typeface="Gadugi" panose="020B0502040204020203" pitchFamily="34" charset="0"/>
                <a:ea typeface="Gadugi" panose="020B0502040204020203" pitchFamily="34" charset="0"/>
              </a:rPr>
              <a:t>provide a convenient way for customers to browse menus, place orders, and have food delivered straight to their doorstep.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000000"/>
              </a:solidFill>
              <a:latin typeface="Gabriola" panose="04040605051002020D02" pitchFamily="82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3041788" y="2100442"/>
            <a:ext cx="3258601" cy="1802895"/>
            <a:chOff x="0" y="0"/>
            <a:chExt cx="858232" cy="4748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8232" cy="474836"/>
            </a:xfrm>
            <a:custGeom>
              <a:avLst/>
              <a:gdLst/>
              <a:ahLst/>
              <a:cxnLst/>
              <a:rect l="l" t="t" r="r" b="b"/>
              <a:pathLst>
                <a:path w="858232" h="474836">
                  <a:moveTo>
                    <a:pt x="59396" y="0"/>
                  </a:moveTo>
                  <a:lnTo>
                    <a:pt x="798836" y="0"/>
                  </a:lnTo>
                  <a:cubicBezTo>
                    <a:pt x="831640" y="0"/>
                    <a:pt x="858232" y="26593"/>
                    <a:pt x="858232" y="59396"/>
                  </a:cubicBezTo>
                  <a:lnTo>
                    <a:pt x="858232" y="415440"/>
                  </a:lnTo>
                  <a:cubicBezTo>
                    <a:pt x="858232" y="431193"/>
                    <a:pt x="851975" y="446301"/>
                    <a:pt x="840836" y="457440"/>
                  </a:cubicBezTo>
                  <a:cubicBezTo>
                    <a:pt x="829697" y="468579"/>
                    <a:pt x="814589" y="474836"/>
                    <a:pt x="798836" y="474836"/>
                  </a:cubicBezTo>
                  <a:lnTo>
                    <a:pt x="59396" y="474836"/>
                  </a:lnTo>
                  <a:cubicBezTo>
                    <a:pt x="26593" y="474836"/>
                    <a:pt x="0" y="448244"/>
                    <a:pt x="0" y="415440"/>
                  </a:cubicBezTo>
                  <a:lnTo>
                    <a:pt x="0" y="59396"/>
                  </a:lnTo>
                  <a:cubicBezTo>
                    <a:pt x="0" y="43643"/>
                    <a:pt x="6258" y="28536"/>
                    <a:pt x="17397" y="17397"/>
                  </a:cubicBezTo>
                  <a:cubicBezTo>
                    <a:pt x="28536" y="6258"/>
                    <a:pt x="43643" y="0"/>
                    <a:pt x="59396" y="0"/>
                  </a:cubicBezTo>
                  <a:close/>
                </a:path>
              </a:pathLst>
            </a:custGeom>
            <a:solidFill>
              <a:srgbClr val="FFD46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58232" cy="512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233806" y="2217098"/>
            <a:ext cx="874566" cy="665298"/>
          </a:xfrm>
          <a:custGeom>
            <a:avLst/>
            <a:gdLst/>
            <a:ahLst/>
            <a:cxnLst/>
            <a:rect l="l" t="t" r="r" b="b"/>
            <a:pathLst>
              <a:path w="874566" h="665298">
                <a:moveTo>
                  <a:pt x="0" y="0"/>
                </a:moveTo>
                <a:lnTo>
                  <a:pt x="874566" y="0"/>
                </a:lnTo>
                <a:lnTo>
                  <a:pt x="874566" y="665298"/>
                </a:lnTo>
                <a:lnTo>
                  <a:pt x="0" y="665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237891" y="2942765"/>
            <a:ext cx="286639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Gabriola" panose="04040605051002020D02" pitchFamily="82" charset="0"/>
                <a:ea typeface="Hatton Ultra-Bold"/>
                <a:cs typeface="Arial" panose="020B0604020202020204" pitchFamily="34" charset="0"/>
                <a:sym typeface="Hatton Ultra-Bold"/>
              </a:rPr>
              <a:t>Various Types of Food</a:t>
            </a:r>
          </a:p>
        </p:txBody>
      </p:sp>
      <p:sp>
        <p:nvSpPr>
          <p:cNvPr id="27" name="Freeform 27"/>
          <p:cNvSpPr/>
          <p:nvPr/>
        </p:nvSpPr>
        <p:spPr>
          <a:xfrm>
            <a:off x="-778509" y="8723331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2" y="0"/>
                </a:lnTo>
                <a:lnTo>
                  <a:pt x="2390492" y="2390491"/>
                </a:lnTo>
                <a:lnTo>
                  <a:pt x="0" y="23904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010400" y="-1068834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4"/>
          <p:cNvSpPr/>
          <p:nvPr/>
        </p:nvSpPr>
        <p:spPr>
          <a:xfrm>
            <a:off x="9616333" y="8262009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4"/>
          <p:cNvSpPr/>
          <p:nvPr/>
        </p:nvSpPr>
        <p:spPr>
          <a:xfrm>
            <a:off x="14266251" y="411972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505409" y="-1140005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5"/>
          <p:cNvSpPr/>
          <p:nvPr/>
        </p:nvSpPr>
        <p:spPr>
          <a:xfrm>
            <a:off x="767140" y="2897098"/>
            <a:ext cx="9144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dirty="0">
                <a:latin typeface="Georgia" panose="02040502050405020303" pitchFamily="18" charset="0"/>
              </a:rPr>
              <a:t>HARDWARE </a:t>
            </a:r>
            <a:r>
              <a:rPr lang="en-IN" sz="3200" dirty="0" smtClean="0">
                <a:latin typeface="Georgia" panose="02040502050405020303" pitchFamily="18" charset="0"/>
              </a:rPr>
              <a:t>REQUIREMENTS :-</a:t>
            </a:r>
            <a:endParaRPr lang="en-IN" sz="3200" dirty="0" smtClean="0"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endParaRPr lang="en-IN" sz="3200" dirty="0"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r>
              <a:rPr lang="en-IN" sz="3200" dirty="0" smtClean="0">
                <a:latin typeface="Georgia" panose="02040502050405020303" pitchFamily="18" charset="0"/>
                <a:cs typeface="Calibri Light" panose="020F0302020204030204" pitchFamily="34" charset="0"/>
              </a:rPr>
              <a:t>● </a:t>
            </a:r>
            <a:r>
              <a:rPr lang="en-IN" sz="3200" dirty="0" smtClean="0">
                <a:latin typeface="Georgia" panose="02040502050405020303" pitchFamily="18" charset="0"/>
              </a:rPr>
              <a:t>Processor</a:t>
            </a:r>
            <a:r>
              <a:rPr lang="en-IN" sz="3200" dirty="0">
                <a:latin typeface="Georgia" panose="02040502050405020303" pitchFamily="18" charset="0"/>
              </a:rPr>
              <a:t>: i5 8</a:t>
            </a:r>
            <a:r>
              <a:rPr lang="en-IN" sz="3200" baseline="30000" dirty="0">
                <a:latin typeface="Georgia" panose="02040502050405020303" pitchFamily="18" charset="0"/>
              </a:rPr>
              <a:t>th</a:t>
            </a:r>
            <a:r>
              <a:rPr lang="en-IN" sz="3200" dirty="0">
                <a:latin typeface="Georgia" panose="02040502050405020303" pitchFamily="18" charset="0"/>
              </a:rPr>
              <a:t> </a:t>
            </a:r>
            <a:r>
              <a:rPr lang="en-IN" sz="3200" dirty="0" smtClean="0">
                <a:latin typeface="Georgia" panose="02040502050405020303" pitchFamily="18" charset="0"/>
              </a:rPr>
              <a:t>gen</a:t>
            </a:r>
          </a:p>
          <a:p>
            <a:endParaRPr lang="en-IN" sz="3200" dirty="0">
              <a:latin typeface="Georgia" panose="02040502050405020303" pitchFamily="18" charset="0"/>
            </a:endParaRPr>
          </a:p>
          <a:p>
            <a:r>
              <a:rPr lang="en-IN" sz="3200" dirty="0">
                <a:latin typeface="Georgia" panose="02040502050405020303" pitchFamily="18" charset="0"/>
                <a:cs typeface="Calibri Light" panose="020F0302020204030204" pitchFamily="34" charset="0"/>
              </a:rPr>
              <a:t>● </a:t>
            </a:r>
            <a:r>
              <a:rPr lang="en-IN" sz="3200" dirty="0" smtClean="0">
                <a:latin typeface="Georgia" panose="02040502050405020303" pitchFamily="18" charset="0"/>
              </a:rPr>
              <a:t>Ram</a:t>
            </a:r>
            <a:r>
              <a:rPr lang="en-IN" sz="3200" dirty="0">
                <a:latin typeface="Georgia" panose="02040502050405020303" pitchFamily="18" charset="0"/>
              </a:rPr>
              <a:t>: </a:t>
            </a:r>
            <a:r>
              <a:rPr lang="en-IN" sz="3200" dirty="0" smtClean="0">
                <a:latin typeface="Georgia" panose="02040502050405020303" pitchFamily="18" charset="0"/>
              </a:rPr>
              <a:t>16gb</a:t>
            </a:r>
          </a:p>
          <a:p>
            <a:endParaRPr lang="en-IN" sz="3200" dirty="0">
              <a:latin typeface="Georgia" panose="02040502050405020303" pitchFamily="18" charset="0"/>
            </a:endParaRPr>
          </a:p>
          <a:p>
            <a:r>
              <a:rPr lang="en-IN" sz="3200" dirty="0">
                <a:latin typeface="Georgia" panose="02040502050405020303" pitchFamily="18" charset="0"/>
                <a:cs typeface="Calibri Light" panose="020F0302020204030204" pitchFamily="34" charset="0"/>
              </a:rPr>
              <a:t>● </a:t>
            </a:r>
            <a:r>
              <a:rPr lang="en-IN" sz="3200" dirty="0" smtClean="0">
                <a:latin typeface="Georgia" panose="02040502050405020303" pitchFamily="18" charset="0"/>
              </a:rPr>
              <a:t>Hard </a:t>
            </a:r>
            <a:r>
              <a:rPr lang="en-IN" sz="3200" dirty="0">
                <a:latin typeface="Georgia" panose="02040502050405020303" pitchFamily="18" charset="0"/>
              </a:rPr>
              <a:t>disk: </a:t>
            </a:r>
            <a:r>
              <a:rPr lang="en-IN" sz="3200" dirty="0" smtClean="0">
                <a:latin typeface="Georgia" panose="02040502050405020303" pitchFamily="18" charset="0"/>
              </a:rPr>
              <a:t>512gb</a:t>
            </a:r>
          </a:p>
          <a:p>
            <a:endParaRPr lang="en-IN" sz="3200" dirty="0">
              <a:latin typeface="Georgia" panose="02040502050405020303" pitchFamily="18" charset="0"/>
            </a:endParaRPr>
          </a:p>
          <a:p>
            <a:r>
              <a:rPr lang="en-IN" sz="3200" dirty="0">
                <a:latin typeface="Georgia" panose="02040502050405020303" pitchFamily="18" charset="0"/>
                <a:cs typeface="Calibri Light" panose="020F0302020204030204" pitchFamily="34" charset="0"/>
              </a:rPr>
              <a:t>● </a:t>
            </a:r>
            <a:r>
              <a:rPr lang="en-IN" sz="3200" dirty="0" err="1" smtClean="0">
                <a:latin typeface="Georgia" panose="02040502050405020303" pitchFamily="18" charset="0"/>
              </a:rPr>
              <a:t>Moniter</a:t>
            </a:r>
            <a:r>
              <a:rPr lang="en-IN" sz="3200" dirty="0">
                <a:latin typeface="Georgia" panose="02040502050405020303" pitchFamily="18" charset="0"/>
              </a:rPr>
              <a:t>: 15</a:t>
            </a:r>
            <a:r>
              <a:rPr lang="en-IN" sz="3200" baseline="30000" dirty="0">
                <a:latin typeface="Georgia" panose="02040502050405020303" pitchFamily="18" charset="0"/>
              </a:rPr>
              <a:t>th</a:t>
            </a:r>
            <a:r>
              <a:rPr lang="en-IN" sz="3200" dirty="0">
                <a:latin typeface="Georgia" panose="02040502050405020303" pitchFamily="18" charset="0"/>
              </a:rPr>
              <a:t> </a:t>
            </a:r>
            <a:r>
              <a:rPr lang="en-IN" sz="3200" dirty="0" err="1">
                <a:latin typeface="Georgia" panose="02040502050405020303" pitchFamily="18" charset="0"/>
              </a:rPr>
              <a:t>color</a:t>
            </a:r>
            <a:r>
              <a:rPr lang="en-IN" sz="3200" dirty="0">
                <a:latin typeface="Georgia" panose="02040502050405020303" pitchFamily="18" charset="0"/>
              </a:rPr>
              <a:t> </a:t>
            </a:r>
            <a:r>
              <a:rPr lang="en-IN" sz="3200" dirty="0" err="1" smtClean="0">
                <a:latin typeface="Georgia" panose="02040502050405020303" pitchFamily="18" charset="0"/>
              </a:rPr>
              <a:t>moniter</a:t>
            </a:r>
            <a:r>
              <a:rPr lang="en-IN" sz="3200" dirty="0" smtClean="0">
                <a:latin typeface="Georgia" panose="02040502050405020303" pitchFamily="18" charset="0"/>
              </a:rPr>
              <a:t> </a:t>
            </a:r>
            <a:endParaRPr lang="en-IN" sz="3200" dirty="0">
              <a:latin typeface="Georgia" panose="020405020504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05691" y="2897098"/>
            <a:ext cx="80489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Georgia" panose="02040502050405020303" pitchFamily="18" charset="0"/>
              </a:rPr>
              <a:t>SOFTWARE REQUIREMENTS :-</a:t>
            </a:r>
          </a:p>
          <a:p>
            <a:endParaRPr lang="en-IN" sz="3200" dirty="0">
              <a:latin typeface="Georgia" panose="02040502050405020303" pitchFamily="18" charset="0"/>
            </a:endParaRPr>
          </a:p>
          <a:p>
            <a:r>
              <a:rPr lang="en-IN" sz="3200" dirty="0">
                <a:latin typeface="Georgia" panose="02040502050405020303" pitchFamily="18" charset="0"/>
                <a:cs typeface="Calibri Light" panose="020F0302020204030204" pitchFamily="34" charset="0"/>
              </a:rPr>
              <a:t>● </a:t>
            </a:r>
            <a:r>
              <a:rPr lang="en-IN" sz="3200" dirty="0" smtClean="0">
                <a:latin typeface="Georgia" panose="02040502050405020303" pitchFamily="18" charset="0"/>
              </a:rPr>
              <a:t>Order management</a:t>
            </a:r>
          </a:p>
          <a:p>
            <a:endParaRPr lang="en-IN" sz="3200" dirty="0">
              <a:latin typeface="Georgia" panose="02040502050405020303" pitchFamily="18" charset="0"/>
            </a:endParaRPr>
          </a:p>
          <a:p>
            <a:r>
              <a:rPr lang="en-IN" sz="3200" dirty="0">
                <a:latin typeface="Georgia" panose="02040502050405020303" pitchFamily="18" charset="0"/>
                <a:cs typeface="Calibri Light" panose="020F0302020204030204" pitchFamily="34" charset="0"/>
              </a:rPr>
              <a:t>● </a:t>
            </a:r>
            <a:r>
              <a:rPr lang="en-IN" sz="3200" dirty="0" smtClean="0">
                <a:latin typeface="Georgia" panose="02040502050405020303" pitchFamily="18" charset="0"/>
              </a:rPr>
              <a:t>Delivery management</a:t>
            </a:r>
          </a:p>
          <a:p>
            <a:endParaRPr lang="en-IN" sz="3200" dirty="0">
              <a:latin typeface="Georgia" panose="02040502050405020303" pitchFamily="18" charset="0"/>
            </a:endParaRPr>
          </a:p>
          <a:p>
            <a:r>
              <a:rPr lang="en-IN" sz="3200" dirty="0">
                <a:latin typeface="Georgia" panose="02040502050405020303" pitchFamily="18" charset="0"/>
                <a:cs typeface="Calibri Light" panose="020F0302020204030204" pitchFamily="34" charset="0"/>
              </a:rPr>
              <a:t>● </a:t>
            </a:r>
            <a:r>
              <a:rPr lang="en-IN" sz="3200" dirty="0" smtClean="0">
                <a:latin typeface="Georgia" panose="02040502050405020303" pitchFamily="18" charset="0"/>
              </a:rPr>
              <a:t>Content </a:t>
            </a:r>
            <a:r>
              <a:rPr lang="en-IN" sz="3200" dirty="0">
                <a:latin typeface="Georgia" panose="02040502050405020303" pitchFamily="18" charset="0"/>
              </a:rPr>
              <a:t>management system</a:t>
            </a:r>
          </a:p>
          <a:p>
            <a:endParaRPr lang="en-IN" sz="3200" dirty="0">
              <a:latin typeface="Georgia" panose="02040502050405020303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57200" y="1866900"/>
            <a:ext cx="8305800" cy="7086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9448800" y="1943100"/>
            <a:ext cx="8153400" cy="70866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783765" y="685287"/>
            <a:ext cx="2953053" cy="52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Grand </a:t>
            </a:r>
            <a:r>
              <a:rPr lang="en-US" sz="2400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restaurant</a:t>
            </a:r>
          </a:p>
        </p:txBody>
      </p:sp>
      <p:sp>
        <p:nvSpPr>
          <p:cNvPr id="18" name="Freeform 34"/>
          <p:cNvSpPr/>
          <p:nvPr/>
        </p:nvSpPr>
        <p:spPr>
          <a:xfrm>
            <a:off x="12484510" y="327843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3881967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62025"/>
            <a:ext cx="361396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Grand </a:t>
            </a:r>
            <a:r>
              <a:rPr lang="en-US" sz="2400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restaurant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3616" y="2676858"/>
            <a:ext cx="7657383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74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Features Of </a:t>
            </a:r>
          </a:p>
          <a:p>
            <a:pPr algn="l">
              <a:lnSpc>
                <a:spcPts val="6074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Grand Restaurant</a:t>
            </a:r>
            <a:endParaRPr lang="en-US" sz="5400" b="1" dirty="0">
              <a:solidFill>
                <a:srgbClr val="000000"/>
              </a:solidFill>
              <a:latin typeface="Georgia" panose="02040502050405020303" pitchFamily="18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97361" y="3683736"/>
            <a:ext cx="3937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000000"/>
              </a:solidFill>
              <a:latin typeface="Gabriola" panose="04040605051002020D02" pitchFamily="82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06116" y="4341622"/>
            <a:ext cx="6470108" cy="37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IN" sz="3200" dirty="0">
                <a:latin typeface="Georgia" panose="02040502050405020303" pitchFamily="18" charset="0"/>
              </a:rPr>
              <a:t>Secure payment </a:t>
            </a:r>
            <a:r>
              <a:rPr lang="en-IN" sz="3200" dirty="0" smtClean="0">
                <a:latin typeface="Georgia" panose="02040502050405020303" pitchFamily="18" charset="0"/>
              </a:rPr>
              <a:t>options</a:t>
            </a:r>
            <a:endParaRPr lang="en-US" sz="3200" dirty="0">
              <a:solidFill>
                <a:srgbClr val="545454"/>
              </a:solidFill>
              <a:latin typeface="Georgia" panose="02040502050405020303" pitchFamily="18" charset="0"/>
              <a:ea typeface="Hatton"/>
              <a:cs typeface="Arial" panose="020B0604020202020204" pitchFamily="34" charset="0"/>
              <a:sym typeface="Hatton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459880" y="5892658"/>
            <a:ext cx="6470108" cy="927168"/>
            <a:chOff x="0" y="-66675"/>
            <a:chExt cx="8626811" cy="123622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560030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 lang="en-US" sz="2400" b="1" dirty="0">
                <a:solidFill>
                  <a:srgbClr val="000000"/>
                </a:solidFill>
                <a:latin typeface="Gabriola" panose="04040605051002020D02" pitchFamily="82" charset="0"/>
                <a:ea typeface="Hatton Ultra-Bold"/>
                <a:cs typeface="Arial" panose="020B0604020202020204" pitchFamily="34" charset="0"/>
                <a:sym typeface="Hatton Ultra-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73687"/>
              <a:ext cx="8626811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endParaRPr lang="en-US" sz="2100" dirty="0">
                <a:solidFill>
                  <a:srgbClr val="545454"/>
                </a:solidFill>
                <a:latin typeface="Arial" panose="020B0604020202020204" pitchFamily="34" charset="0"/>
                <a:ea typeface="Hatton"/>
                <a:cs typeface="Arial" panose="020B0604020202020204" pitchFamily="34" charset="0"/>
                <a:sym typeface="Hatton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7200138" y="-119524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25"/>
          <p:cNvGrpSpPr/>
          <p:nvPr/>
        </p:nvGrpSpPr>
        <p:grpSpPr>
          <a:xfrm>
            <a:off x="9144000" y="2287874"/>
            <a:ext cx="2300623" cy="1255427"/>
            <a:chOff x="-820531" y="28575"/>
            <a:chExt cx="1557131" cy="849711"/>
          </a:xfrm>
        </p:grpSpPr>
        <p:sp>
          <p:nvSpPr>
            <p:cNvPr id="33" name="Freeform 26"/>
            <p:cNvSpPr/>
            <p:nvPr/>
          </p:nvSpPr>
          <p:spPr>
            <a:xfrm>
              <a:off x="-820531" y="115864"/>
              <a:ext cx="896731" cy="76242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r>
                <a:rPr lang="en-IN" sz="4400" dirty="0" smtClean="0"/>
                <a:t>  </a:t>
              </a:r>
              <a:endParaRPr lang="en-IN" sz="4400" dirty="0"/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25"/>
          <p:cNvGrpSpPr/>
          <p:nvPr/>
        </p:nvGrpSpPr>
        <p:grpSpPr>
          <a:xfrm>
            <a:off x="9144000" y="3908765"/>
            <a:ext cx="1378892" cy="1200892"/>
            <a:chOff x="0" y="0"/>
            <a:chExt cx="812800" cy="812800"/>
          </a:xfrm>
        </p:grpSpPr>
        <p:sp>
          <p:nvSpPr>
            <p:cNvPr id="3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8" name="Rectangle 37"/>
          <p:cNvSpPr/>
          <p:nvPr/>
        </p:nvSpPr>
        <p:spPr>
          <a:xfrm>
            <a:off x="9090005" y="2750376"/>
            <a:ext cx="1432887" cy="46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</a:p>
        </p:txBody>
      </p:sp>
      <p:sp>
        <p:nvSpPr>
          <p:cNvPr id="39" name="AutoShape 29"/>
          <p:cNvSpPr/>
          <p:nvPr/>
        </p:nvSpPr>
        <p:spPr>
          <a:xfrm flipV="1">
            <a:off x="9144000" y="3676139"/>
            <a:ext cx="7785988" cy="3172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25"/>
          <p:cNvGrpSpPr/>
          <p:nvPr/>
        </p:nvGrpSpPr>
        <p:grpSpPr>
          <a:xfrm>
            <a:off x="9207915" y="5443551"/>
            <a:ext cx="1378892" cy="1200892"/>
            <a:chOff x="0" y="0"/>
            <a:chExt cx="812800" cy="812800"/>
          </a:xfrm>
        </p:grpSpPr>
        <p:sp>
          <p:nvSpPr>
            <p:cNvPr id="41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2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3" name="Group 25"/>
          <p:cNvGrpSpPr/>
          <p:nvPr/>
        </p:nvGrpSpPr>
        <p:grpSpPr>
          <a:xfrm>
            <a:off x="9226336" y="7137074"/>
            <a:ext cx="1378892" cy="1200892"/>
            <a:chOff x="0" y="0"/>
            <a:chExt cx="812800" cy="812800"/>
          </a:xfrm>
        </p:grpSpPr>
        <p:sp>
          <p:nvSpPr>
            <p:cNvPr id="44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5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6" name="Rectangle 45"/>
          <p:cNvSpPr/>
          <p:nvPr/>
        </p:nvSpPr>
        <p:spPr>
          <a:xfrm>
            <a:off x="9449984" y="4348392"/>
            <a:ext cx="826109" cy="46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594638" y="5839522"/>
            <a:ext cx="585417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03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604652" y="7504476"/>
            <a:ext cx="585417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04</a:t>
            </a:r>
          </a:p>
        </p:txBody>
      </p:sp>
      <p:sp>
        <p:nvSpPr>
          <p:cNvPr id="49" name="AutoShape 29"/>
          <p:cNvSpPr/>
          <p:nvPr/>
        </p:nvSpPr>
        <p:spPr>
          <a:xfrm flipV="1">
            <a:off x="9207915" y="5191991"/>
            <a:ext cx="7785988" cy="3172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29"/>
          <p:cNvSpPr/>
          <p:nvPr/>
        </p:nvSpPr>
        <p:spPr>
          <a:xfrm flipV="1">
            <a:off x="9214098" y="6875577"/>
            <a:ext cx="7785988" cy="3172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2" name="Group 2"/>
          <p:cNvGrpSpPr/>
          <p:nvPr/>
        </p:nvGrpSpPr>
        <p:grpSpPr>
          <a:xfrm>
            <a:off x="308981" y="4681406"/>
            <a:ext cx="8338308" cy="3506322"/>
            <a:chOff x="0" y="0"/>
            <a:chExt cx="846680" cy="342883"/>
          </a:xfrm>
        </p:grpSpPr>
        <p:sp>
          <p:nvSpPr>
            <p:cNvPr id="53" name="Freeform 3"/>
            <p:cNvSpPr/>
            <p:nvPr/>
          </p:nvSpPr>
          <p:spPr>
            <a:xfrm>
              <a:off x="0" y="0"/>
              <a:ext cx="846680" cy="342883"/>
            </a:xfrm>
            <a:custGeom>
              <a:avLst/>
              <a:gdLst/>
              <a:ahLst/>
              <a:cxnLst/>
              <a:rect l="l" t="t" r="r" b="b"/>
              <a:pathLst>
                <a:path w="846680" h="342883">
                  <a:moveTo>
                    <a:pt x="0" y="0"/>
                  </a:moveTo>
                  <a:lnTo>
                    <a:pt x="846680" y="0"/>
                  </a:lnTo>
                  <a:lnTo>
                    <a:pt x="846680" y="342883"/>
                  </a:lnTo>
                  <a:lnTo>
                    <a:pt x="0" y="342883"/>
                  </a:lnTo>
                  <a:close/>
                </a:path>
              </a:pathLst>
            </a:custGeom>
            <a:blipFill>
              <a:blip r:embed="rId10"/>
              <a:stretch>
                <a:fillRect t="-50520" b="-50520"/>
              </a:stretch>
            </a:blipFill>
          </p:spPr>
        </p:sp>
      </p:grpSp>
      <p:sp>
        <p:nvSpPr>
          <p:cNvPr id="54" name="Freeform 34"/>
          <p:cNvSpPr/>
          <p:nvPr/>
        </p:nvSpPr>
        <p:spPr>
          <a:xfrm>
            <a:off x="12005919" y="541786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8"/>
          <p:cNvSpPr/>
          <p:nvPr/>
        </p:nvSpPr>
        <p:spPr>
          <a:xfrm>
            <a:off x="6358017" y="8838334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2"/>
                </a:lnTo>
                <a:lnTo>
                  <a:pt x="0" y="922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29"/>
          <p:cNvSpPr/>
          <p:nvPr/>
        </p:nvSpPr>
        <p:spPr>
          <a:xfrm rot="486454">
            <a:off x="-851628" y="8817702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7" name="Rectangle 56"/>
          <p:cNvSpPr/>
          <p:nvPr/>
        </p:nvSpPr>
        <p:spPr>
          <a:xfrm>
            <a:off x="10673390" y="2634918"/>
            <a:ext cx="6691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latin typeface="Georgia" panose="02040502050405020303" pitchFamily="18" charset="0"/>
              </a:rPr>
              <a:t>User-friendly interface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0714988" y="5724006"/>
            <a:ext cx="35637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latin typeface="Georgia" panose="02040502050405020303" pitchFamily="18" charset="0"/>
              </a:rPr>
              <a:t>Real-time tracking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0638209" y="7253515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2800" dirty="0">
              <a:latin typeface="Gabriola" panose="04040605051002020D02" pitchFamily="82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746853" y="7209462"/>
            <a:ext cx="38122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latin typeface="Georgia" panose="02040502050405020303" pitchFamily="18" charset="0"/>
              </a:rPr>
              <a:t>Offers, Discounts &amp; </a:t>
            </a:r>
            <a:endParaRPr lang="en-IN" sz="3200" dirty="0" smtClean="0">
              <a:latin typeface="Georgia" panose="02040502050405020303" pitchFamily="18" charset="0"/>
            </a:endParaRPr>
          </a:p>
          <a:p>
            <a:r>
              <a:rPr lang="en-IN" sz="3200" dirty="0" smtClean="0">
                <a:latin typeface="Georgia" panose="02040502050405020303" pitchFamily="18" charset="0"/>
              </a:rPr>
              <a:t>Loyalty </a:t>
            </a:r>
            <a:r>
              <a:rPr lang="en-IN" sz="3200" dirty="0">
                <a:latin typeface="Georgia" panose="02040502050405020303" pitchFamily="18" charset="0"/>
              </a:rPr>
              <a:t>Programs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400" y="461354"/>
            <a:ext cx="44958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Grand restaurant</a:t>
            </a:r>
            <a:endParaRPr lang="en-US" sz="2400" b="1" dirty="0">
              <a:solidFill>
                <a:srgbClr val="000000"/>
              </a:solidFill>
              <a:latin typeface="Georgia" panose="02040502050405020303" pitchFamily="18" charset="0"/>
              <a:ea typeface="Hatton Ultra-Bold"/>
              <a:cs typeface="Arial" panose="020B0604020202020204" pitchFamily="34" charset="0"/>
              <a:sym typeface="Hatton Ultra-Bold"/>
            </a:endParaRPr>
          </a:p>
          <a:p>
            <a:pPr>
              <a:lnSpc>
                <a:spcPts val="3359"/>
              </a:lnSpc>
            </a:pPr>
            <a:endParaRPr lang="en-US" b="1" dirty="0">
              <a:solidFill>
                <a:srgbClr val="000000"/>
              </a:solidFill>
              <a:latin typeface="Georgia" panose="02040502050405020303" pitchFamily="18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11" name="Freeform 29"/>
          <p:cNvSpPr/>
          <p:nvPr/>
        </p:nvSpPr>
        <p:spPr>
          <a:xfrm>
            <a:off x="10106307" y="-145936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29"/>
          <p:cNvSpPr/>
          <p:nvPr/>
        </p:nvSpPr>
        <p:spPr>
          <a:xfrm rot="18554397">
            <a:off x="1192100" y="9502543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/>
          <p:cNvSpPr/>
          <p:nvPr/>
        </p:nvSpPr>
        <p:spPr>
          <a:xfrm>
            <a:off x="3276600" y="1201742"/>
            <a:ext cx="5936240" cy="785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074"/>
              </a:lnSpc>
            </a:pPr>
            <a:r>
              <a:rPr lang="en-US" sz="3600" b="1" dirty="0" smtClean="0"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Goal Of Classic Cravings</a:t>
            </a:r>
            <a:endParaRPr lang="en-US" sz="3600" b="1" dirty="0">
              <a:latin typeface="Georgia" panose="02040502050405020303" pitchFamily="18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17" name="Freeform 26"/>
          <p:cNvSpPr/>
          <p:nvPr/>
        </p:nvSpPr>
        <p:spPr>
          <a:xfrm>
            <a:off x="2445575" y="2623785"/>
            <a:ext cx="1154149" cy="1138251"/>
          </a:xfrm>
          <a:custGeom>
            <a:avLst/>
            <a:gdLst/>
            <a:ahLst/>
            <a:cxnLst/>
            <a:rect l="l" t="t" r="r" b="b"/>
            <a:pathLst>
              <a:path w="1389051" h="1290554">
                <a:moveTo>
                  <a:pt x="0" y="0"/>
                </a:moveTo>
                <a:lnTo>
                  <a:pt x="1389051" y="0"/>
                </a:lnTo>
                <a:lnTo>
                  <a:pt x="1389051" y="1290555"/>
                </a:lnTo>
                <a:lnTo>
                  <a:pt x="0" y="12905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7"/>
          <p:cNvSpPr/>
          <p:nvPr/>
        </p:nvSpPr>
        <p:spPr>
          <a:xfrm>
            <a:off x="4180688" y="2742865"/>
            <a:ext cx="6437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Provide a Convenient Food </a:t>
            </a:r>
          </a:p>
          <a:p>
            <a:r>
              <a:rPr lang="en-US" sz="2800" dirty="0">
                <a:latin typeface="Georgia" panose="02040502050405020303" pitchFamily="18" charset="0"/>
              </a:rPr>
              <a:t>Ordering Experience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19" name="Freeform 27"/>
          <p:cNvSpPr/>
          <p:nvPr/>
        </p:nvSpPr>
        <p:spPr>
          <a:xfrm>
            <a:off x="2334164" y="4435451"/>
            <a:ext cx="1221611" cy="1190515"/>
          </a:xfrm>
          <a:custGeom>
            <a:avLst/>
            <a:gdLst/>
            <a:ahLst/>
            <a:cxnLst/>
            <a:rect l="l" t="t" r="r" b="b"/>
            <a:pathLst>
              <a:path w="1221611" h="1190515">
                <a:moveTo>
                  <a:pt x="0" y="0"/>
                </a:moveTo>
                <a:lnTo>
                  <a:pt x="1221611" y="0"/>
                </a:lnTo>
                <a:lnTo>
                  <a:pt x="1221611" y="1190515"/>
                </a:lnTo>
                <a:lnTo>
                  <a:pt x="0" y="11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5"/>
          <p:cNvSpPr/>
          <p:nvPr/>
        </p:nvSpPr>
        <p:spPr>
          <a:xfrm>
            <a:off x="2480919" y="6059479"/>
            <a:ext cx="1005351" cy="1169013"/>
          </a:xfrm>
          <a:custGeom>
            <a:avLst/>
            <a:gdLst/>
            <a:ahLst/>
            <a:cxnLst/>
            <a:rect l="l" t="t" r="r" b="b"/>
            <a:pathLst>
              <a:path w="1005351" h="1169013">
                <a:moveTo>
                  <a:pt x="0" y="0"/>
                </a:moveTo>
                <a:lnTo>
                  <a:pt x="1005351" y="0"/>
                </a:lnTo>
                <a:lnTo>
                  <a:pt x="1005351" y="1169012"/>
                </a:lnTo>
                <a:lnTo>
                  <a:pt x="0" y="11690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4"/>
          <p:cNvSpPr/>
          <p:nvPr/>
        </p:nvSpPr>
        <p:spPr>
          <a:xfrm>
            <a:off x="2480919" y="7923408"/>
            <a:ext cx="1156260" cy="1169013"/>
          </a:xfrm>
          <a:custGeom>
            <a:avLst/>
            <a:gdLst/>
            <a:ahLst/>
            <a:cxnLst/>
            <a:rect l="l" t="t" r="r" b="b"/>
            <a:pathLst>
              <a:path w="1156260" h="1169013">
                <a:moveTo>
                  <a:pt x="0" y="0"/>
                </a:moveTo>
                <a:lnTo>
                  <a:pt x="1156260" y="0"/>
                </a:lnTo>
                <a:lnTo>
                  <a:pt x="1156260" y="1169013"/>
                </a:lnTo>
                <a:lnTo>
                  <a:pt x="0" y="11690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Rectangle 21"/>
          <p:cNvSpPr/>
          <p:nvPr/>
        </p:nvSpPr>
        <p:spPr>
          <a:xfrm>
            <a:off x="4180688" y="4592263"/>
            <a:ext cx="9144000" cy="836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3200" dirty="0">
                <a:latin typeface="Georgia" panose="02040502050405020303" pitchFamily="18" charset="0"/>
              </a:rPr>
              <a:t>Ensure Food Safety and </a:t>
            </a:r>
          </a:p>
          <a:p>
            <a:pPr algn="just">
              <a:lnSpc>
                <a:spcPts val="2940"/>
              </a:lnSpc>
            </a:pPr>
            <a:r>
              <a:rPr lang="en-US" sz="3200" dirty="0" smtClean="0">
                <a:latin typeface="Georgia" panose="02040502050405020303" pitchFamily="18" charset="0"/>
              </a:rPr>
              <a:t>Quality</a:t>
            </a:r>
            <a:endParaRPr lang="en-US" sz="3200" dirty="0">
              <a:latin typeface="Georgia" panose="02040502050405020303" pitchFamily="18" charset="0"/>
              <a:ea typeface="Hatton"/>
              <a:cs typeface="Arial" panose="020B0604020202020204" pitchFamily="34" charset="0"/>
              <a:sym typeface="Hatto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80688" y="7933100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dirty="0">
                <a:latin typeface="Georgia" panose="02040502050405020303" pitchFamily="18" charset="0"/>
              </a:rPr>
              <a:t>Sustainability and Cost-</a:t>
            </a:r>
          </a:p>
          <a:p>
            <a:r>
              <a:rPr lang="en-IN" sz="3200" dirty="0">
                <a:latin typeface="Georgia" panose="02040502050405020303" pitchFamily="18" charset="0"/>
              </a:rPr>
              <a:t>Effectiveness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090845" y="6067110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Support a Wide Range of </a:t>
            </a:r>
          </a:p>
          <a:p>
            <a:r>
              <a:rPr lang="en-US" sz="3200" dirty="0">
                <a:latin typeface="Georgia" panose="02040502050405020303" pitchFamily="18" charset="0"/>
              </a:rPr>
              <a:t>Cuisines and Dietary Preferences</a:t>
            </a:r>
            <a:endParaRPr lang="en-IN" sz="3200" dirty="0">
              <a:latin typeface="Georgia" panose="02040502050405020303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057400" y="2362827"/>
            <a:ext cx="10439398" cy="153452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25"/>
          <p:cNvSpPr/>
          <p:nvPr/>
        </p:nvSpPr>
        <p:spPr>
          <a:xfrm>
            <a:off x="2094737" y="4243066"/>
            <a:ext cx="10402061" cy="153452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2091966" y="6035790"/>
            <a:ext cx="10404833" cy="153452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ounded Rectangle 27"/>
          <p:cNvSpPr/>
          <p:nvPr/>
        </p:nvSpPr>
        <p:spPr>
          <a:xfrm>
            <a:off x="2091966" y="7809790"/>
            <a:ext cx="10404833" cy="153452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9" name="Group 20"/>
          <p:cNvGrpSpPr/>
          <p:nvPr/>
        </p:nvGrpSpPr>
        <p:grpSpPr>
          <a:xfrm>
            <a:off x="1565639" y="-107430"/>
            <a:ext cx="16295238" cy="7866684"/>
            <a:chOff x="0" y="-1166963"/>
            <a:chExt cx="4291748" cy="2071884"/>
          </a:xfrm>
        </p:grpSpPr>
        <p:sp>
          <p:nvSpPr>
            <p:cNvPr id="30" name="Freeform 21"/>
            <p:cNvSpPr/>
            <p:nvPr/>
          </p:nvSpPr>
          <p:spPr>
            <a:xfrm>
              <a:off x="3073370" y="-1166963"/>
              <a:ext cx="1218378" cy="1457994"/>
            </a:xfrm>
            <a:custGeom>
              <a:avLst/>
              <a:gdLst/>
              <a:ahLst/>
              <a:cxnLst/>
              <a:rect l="l" t="t" r="r" b="b"/>
              <a:pathLst>
                <a:path w="950585" h="904921">
                  <a:moveTo>
                    <a:pt x="64351" y="0"/>
                  </a:moveTo>
                  <a:lnTo>
                    <a:pt x="886235" y="0"/>
                  </a:lnTo>
                  <a:cubicBezTo>
                    <a:pt x="921775" y="0"/>
                    <a:pt x="950585" y="28811"/>
                    <a:pt x="950585" y="64351"/>
                  </a:cubicBezTo>
                  <a:lnTo>
                    <a:pt x="950585" y="840570"/>
                  </a:lnTo>
                  <a:cubicBezTo>
                    <a:pt x="950585" y="857637"/>
                    <a:pt x="943806" y="874005"/>
                    <a:pt x="931738" y="886073"/>
                  </a:cubicBezTo>
                  <a:cubicBezTo>
                    <a:pt x="919669" y="898141"/>
                    <a:pt x="903302" y="904921"/>
                    <a:pt x="886235" y="904921"/>
                  </a:cubicBezTo>
                  <a:lnTo>
                    <a:pt x="64351" y="904921"/>
                  </a:lnTo>
                  <a:cubicBezTo>
                    <a:pt x="47284" y="904921"/>
                    <a:pt x="30916" y="898141"/>
                    <a:pt x="18848" y="886073"/>
                  </a:cubicBezTo>
                  <a:cubicBezTo>
                    <a:pt x="6780" y="874005"/>
                    <a:pt x="0" y="857637"/>
                    <a:pt x="0" y="840570"/>
                  </a:cubicBezTo>
                  <a:lnTo>
                    <a:pt x="0" y="64351"/>
                  </a:lnTo>
                  <a:cubicBezTo>
                    <a:pt x="0" y="47284"/>
                    <a:pt x="6780" y="30916"/>
                    <a:pt x="18848" y="18848"/>
                  </a:cubicBezTo>
                  <a:cubicBezTo>
                    <a:pt x="30916" y="6780"/>
                    <a:pt x="47284" y="0"/>
                    <a:pt x="64351" y="0"/>
                  </a:cubicBezTo>
                  <a:close/>
                </a:path>
              </a:pathLst>
            </a:custGeom>
            <a:solidFill>
              <a:srgbClr val="C86131"/>
            </a:solidFill>
          </p:spPr>
        </p:sp>
        <p:sp>
          <p:nvSpPr>
            <p:cNvPr id="31" name="TextBox 22"/>
            <p:cNvSpPr txBox="1"/>
            <p:nvPr/>
          </p:nvSpPr>
          <p:spPr>
            <a:xfrm>
              <a:off x="0" y="-38100"/>
              <a:ext cx="950585" cy="943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18"/>
          <p:cNvGrpSpPr/>
          <p:nvPr/>
        </p:nvGrpSpPr>
        <p:grpSpPr>
          <a:xfrm>
            <a:off x="13539383" y="3209414"/>
            <a:ext cx="3907590" cy="1978186"/>
            <a:chOff x="0" y="0"/>
            <a:chExt cx="766030" cy="438942"/>
          </a:xfrm>
        </p:grpSpPr>
        <p:sp>
          <p:nvSpPr>
            <p:cNvPr id="33" name="Freeform 19"/>
            <p:cNvSpPr/>
            <p:nvPr/>
          </p:nvSpPr>
          <p:spPr>
            <a:xfrm>
              <a:off x="0" y="0"/>
              <a:ext cx="766030" cy="438942"/>
            </a:xfrm>
            <a:custGeom>
              <a:avLst/>
              <a:gdLst/>
              <a:ahLst/>
              <a:cxnLst/>
              <a:rect l="l" t="t" r="r" b="b"/>
              <a:pathLst>
                <a:path w="766030" h="438942">
                  <a:moveTo>
                    <a:pt x="39144" y="0"/>
                  </a:moveTo>
                  <a:lnTo>
                    <a:pt x="726885" y="0"/>
                  </a:lnTo>
                  <a:cubicBezTo>
                    <a:pt x="737267" y="0"/>
                    <a:pt x="747224" y="4124"/>
                    <a:pt x="754565" y="11465"/>
                  </a:cubicBezTo>
                  <a:cubicBezTo>
                    <a:pt x="761906" y="18806"/>
                    <a:pt x="766030" y="28763"/>
                    <a:pt x="766030" y="39144"/>
                  </a:cubicBezTo>
                  <a:lnTo>
                    <a:pt x="766030" y="399798"/>
                  </a:lnTo>
                  <a:cubicBezTo>
                    <a:pt x="766030" y="421416"/>
                    <a:pt x="748504" y="438942"/>
                    <a:pt x="726885" y="438942"/>
                  </a:cubicBezTo>
                  <a:lnTo>
                    <a:pt x="39144" y="438942"/>
                  </a:lnTo>
                  <a:cubicBezTo>
                    <a:pt x="28763" y="438942"/>
                    <a:pt x="18806" y="434818"/>
                    <a:pt x="11465" y="427477"/>
                  </a:cubicBezTo>
                  <a:cubicBezTo>
                    <a:pt x="4124" y="420136"/>
                    <a:pt x="0" y="410179"/>
                    <a:pt x="0" y="399798"/>
                  </a:cubicBezTo>
                  <a:lnTo>
                    <a:pt x="0" y="39144"/>
                  </a:lnTo>
                  <a:cubicBezTo>
                    <a:pt x="0" y="28763"/>
                    <a:pt x="4124" y="18806"/>
                    <a:pt x="11465" y="11465"/>
                  </a:cubicBezTo>
                  <a:cubicBezTo>
                    <a:pt x="18806" y="4124"/>
                    <a:pt x="28763" y="0"/>
                    <a:pt x="39144" y="0"/>
                  </a:cubicBezTo>
                  <a:close/>
                </a:path>
              </a:pathLst>
            </a:custGeom>
            <a:blipFill>
              <a:blip r:embed="rId18"/>
              <a:stretch>
                <a:fillRect t="-8136" b="-8136"/>
              </a:stretch>
            </a:blipFill>
          </p:spPr>
        </p:sp>
      </p:grpSp>
      <p:sp>
        <p:nvSpPr>
          <p:cNvPr id="44" name="Freeform 34"/>
          <p:cNvSpPr/>
          <p:nvPr/>
        </p:nvSpPr>
        <p:spPr>
          <a:xfrm>
            <a:off x="15382395" y="6697657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5958465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962025"/>
            <a:ext cx="361396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Grand </a:t>
            </a:r>
            <a:r>
              <a:rPr lang="en-US" sz="2400" b="1" dirty="0">
                <a:solidFill>
                  <a:srgbClr val="000000"/>
                </a:solidFill>
                <a:latin typeface="Georgia" panose="02040502050405020303" pitchFamily="18" charset="0"/>
                <a:ea typeface="Hatton Ultra-Bold"/>
                <a:cs typeface="Arial" panose="020B0604020202020204" pitchFamily="34" charset="0"/>
                <a:sym typeface="Hatton Ultra-Bold"/>
              </a:rPr>
              <a:t>restaurant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3056" y="2560542"/>
            <a:ext cx="6452072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4"/>
              </a:lnSpc>
            </a:pPr>
            <a:endParaRPr lang="en-US" sz="4499" b="1" dirty="0">
              <a:solidFill>
                <a:srgbClr val="000000"/>
              </a:solidFill>
              <a:latin typeface="Gabriola" panose="04040605051002020D02" pitchFamily="82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83056" y="4492208"/>
            <a:ext cx="589002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000000"/>
              </a:solidFill>
              <a:latin typeface="Gabriola" panose="04040605051002020D02" pitchFamily="82" charset="0"/>
              <a:ea typeface="Hatton Ultra-Bold"/>
              <a:cs typeface="Arial" panose="020B0604020202020204" pitchFamily="34" charset="0"/>
              <a:sym typeface="Hatton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83056" y="5049860"/>
            <a:ext cx="645207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endParaRPr lang="en-US" sz="2100" dirty="0">
              <a:solidFill>
                <a:srgbClr val="545454"/>
              </a:solidFill>
              <a:latin typeface="Arial" panose="020B0604020202020204" pitchFamily="34" charset="0"/>
              <a:ea typeface="Hatton"/>
              <a:cs typeface="Arial" panose="020B0604020202020204" pitchFamily="34" charset="0"/>
              <a:sym typeface="Hatt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83056" y="6566236"/>
            <a:ext cx="645207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endParaRPr lang="en-US" sz="2100" dirty="0">
              <a:solidFill>
                <a:srgbClr val="545454"/>
              </a:solidFill>
              <a:latin typeface="Arial" panose="020B0604020202020204" pitchFamily="34" charset="0"/>
              <a:ea typeface="Hatton"/>
              <a:cs typeface="Arial" panose="020B0604020202020204" pitchFamily="34" charset="0"/>
              <a:sym typeface="Hatton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060012" y="1956788"/>
            <a:ext cx="3278041" cy="3278041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1130" y="0"/>
                  <a:pt x="0" y="1421130"/>
                  <a:pt x="0" y="3175000"/>
                </a:cubicBezTo>
                <a:lnTo>
                  <a:pt x="0" y="6350000"/>
                </a:lnTo>
                <a:lnTo>
                  <a:pt x="3175000" y="6350000"/>
                </a:lnTo>
                <a:cubicBezTo>
                  <a:pt x="4928870" y="6350000"/>
                  <a:pt x="6350000" y="4928870"/>
                  <a:pt x="6350000" y="3175000"/>
                </a:cubicBezTo>
                <a:cubicBezTo>
                  <a:pt x="6350000" y="1421130"/>
                  <a:pt x="4928870" y="0"/>
                  <a:pt x="3175000" y="0"/>
                </a:cubicBezTo>
                <a:close/>
              </a:path>
            </a:pathLst>
          </a:custGeom>
          <a:solidFill>
            <a:srgbClr val="FFD462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060012" y="5354948"/>
            <a:ext cx="3038052" cy="303805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C8613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99010" y="359986"/>
              <a:ext cx="5898640" cy="5630028"/>
            </a:xfrm>
            <a:custGeom>
              <a:avLst/>
              <a:gdLst/>
              <a:ahLst/>
              <a:cxnLst/>
              <a:rect l="l" t="t" r="r" b="b"/>
              <a:pathLst>
                <a:path w="5898640" h="5630028">
                  <a:moveTo>
                    <a:pt x="2949320" y="4504"/>
                  </a:moveTo>
                  <a:cubicBezTo>
                    <a:pt x="1942227" y="0"/>
                    <a:pt x="1009702" y="534693"/>
                    <a:pt x="504851" y="1406118"/>
                  </a:cubicBezTo>
                  <a:cubicBezTo>
                    <a:pt x="0" y="2277543"/>
                    <a:pt x="0" y="3352485"/>
                    <a:pt x="504851" y="4223910"/>
                  </a:cubicBezTo>
                  <a:cubicBezTo>
                    <a:pt x="1009702" y="5095335"/>
                    <a:pt x="1942227" y="5630028"/>
                    <a:pt x="2949320" y="5625524"/>
                  </a:cubicBezTo>
                  <a:cubicBezTo>
                    <a:pt x="3956413" y="5630028"/>
                    <a:pt x="4888938" y="5095335"/>
                    <a:pt x="5393789" y="4223910"/>
                  </a:cubicBezTo>
                  <a:cubicBezTo>
                    <a:pt x="5898640" y="3352485"/>
                    <a:pt x="5898640" y="2277543"/>
                    <a:pt x="5393789" y="1406118"/>
                  </a:cubicBezTo>
                  <a:cubicBezTo>
                    <a:pt x="4888938" y="534693"/>
                    <a:pt x="3956413" y="0"/>
                    <a:pt x="2949320" y="4504"/>
                  </a:cubicBezTo>
                  <a:close/>
                </a:path>
              </a:pathLst>
            </a:custGeom>
            <a:blipFill>
              <a:blip r:embed="rId2"/>
              <a:stretch>
                <a:fillRect l="-15398" t="-39992" r="-592" b="-34881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938597" y="3236369"/>
            <a:ext cx="2996117" cy="4019872"/>
            <a:chOff x="0" y="0"/>
            <a:chExt cx="700404" cy="9397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404" cy="939727"/>
            </a:xfrm>
            <a:custGeom>
              <a:avLst/>
              <a:gdLst/>
              <a:ahLst/>
              <a:cxnLst/>
              <a:rect l="l" t="t" r="r" b="b"/>
              <a:pathLst>
                <a:path w="700404" h="939727">
                  <a:moveTo>
                    <a:pt x="82687" y="0"/>
                  </a:moveTo>
                  <a:lnTo>
                    <a:pt x="617716" y="0"/>
                  </a:lnTo>
                  <a:cubicBezTo>
                    <a:pt x="663383" y="0"/>
                    <a:pt x="700404" y="37020"/>
                    <a:pt x="700404" y="82687"/>
                  </a:cubicBezTo>
                  <a:lnTo>
                    <a:pt x="700404" y="857040"/>
                  </a:lnTo>
                  <a:cubicBezTo>
                    <a:pt x="700404" y="902707"/>
                    <a:pt x="663383" y="939727"/>
                    <a:pt x="617716" y="939727"/>
                  </a:cubicBezTo>
                  <a:lnTo>
                    <a:pt x="82687" y="939727"/>
                  </a:lnTo>
                  <a:cubicBezTo>
                    <a:pt x="37020" y="939727"/>
                    <a:pt x="0" y="902707"/>
                    <a:pt x="0" y="857040"/>
                  </a:cubicBezTo>
                  <a:lnTo>
                    <a:pt x="0" y="82687"/>
                  </a:lnTo>
                  <a:cubicBezTo>
                    <a:pt x="0" y="37020"/>
                    <a:pt x="37020" y="0"/>
                    <a:pt x="82687" y="0"/>
                  </a:cubicBezTo>
                  <a:close/>
                </a:path>
              </a:pathLst>
            </a:custGeom>
            <a:solidFill>
              <a:srgbClr val="5A916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00404" cy="977827"/>
            </a:xfrm>
            <a:prstGeom prst="rect">
              <a:avLst/>
            </a:prstGeom>
          </p:spPr>
          <p:txBody>
            <a:bodyPr lIns="57233" tIns="57233" rIns="57233" bIns="5723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63006" y="3343779"/>
            <a:ext cx="2747300" cy="3805052"/>
            <a:chOff x="0" y="0"/>
            <a:chExt cx="295061" cy="40866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95061" cy="408663"/>
            </a:xfrm>
            <a:custGeom>
              <a:avLst/>
              <a:gdLst/>
              <a:ahLst/>
              <a:cxnLst/>
              <a:rect l="l" t="t" r="r" b="b"/>
              <a:pathLst>
                <a:path w="295061" h="408663">
                  <a:moveTo>
                    <a:pt x="70450" y="0"/>
                  </a:moveTo>
                  <a:lnTo>
                    <a:pt x="224610" y="0"/>
                  </a:lnTo>
                  <a:cubicBezTo>
                    <a:pt x="263519" y="0"/>
                    <a:pt x="295061" y="31542"/>
                    <a:pt x="295061" y="70450"/>
                  </a:cubicBezTo>
                  <a:lnTo>
                    <a:pt x="295061" y="338213"/>
                  </a:lnTo>
                  <a:cubicBezTo>
                    <a:pt x="295061" y="356898"/>
                    <a:pt x="287638" y="374817"/>
                    <a:pt x="274426" y="388029"/>
                  </a:cubicBezTo>
                  <a:cubicBezTo>
                    <a:pt x="261214" y="401241"/>
                    <a:pt x="243295" y="408663"/>
                    <a:pt x="224610" y="408663"/>
                  </a:cubicBezTo>
                  <a:lnTo>
                    <a:pt x="70450" y="408663"/>
                  </a:lnTo>
                  <a:cubicBezTo>
                    <a:pt x="51766" y="408663"/>
                    <a:pt x="33846" y="401241"/>
                    <a:pt x="20634" y="388029"/>
                  </a:cubicBezTo>
                  <a:cubicBezTo>
                    <a:pt x="7422" y="374817"/>
                    <a:pt x="0" y="356898"/>
                    <a:pt x="0" y="338213"/>
                  </a:cubicBezTo>
                  <a:lnTo>
                    <a:pt x="0" y="70450"/>
                  </a:lnTo>
                  <a:cubicBezTo>
                    <a:pt x="0" y="51766"/>
                    <a:pt x="7422" y="33846"/>
                    <a:pt x="20634" y="20634"/>
                  </a:cubicBezTo>
                  <a:cubicBezTo>
                    <a:pt x="33846" y="7422"/>
                    <a:pt x="51766" y="0"/>
                    <a:pt x="70450" y="0"/>
                  </a:cubicBezTo>
                  <a:close/>
                </a:path>
              </a:pathLst>
            </a:custGeom>
            <a:blipFill>
              <a:blip r:embed="rId3"/>
              <a:stretch>
                <a:fillRect l="-5400" r="-5400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-778509" y="8723331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2" y="0"/>
                </a:lnTo>
                <a:lnTo>
                  <a:pt x="2390492" y="2390491"/>
                </a:lnTo>
                <a:lnTo>
                  <a:pt x="0" y="2390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200138" y="-1195246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0"/>
          <p:cNvSpPr txBox="1"/>
          <p:nvPr/>
        </p:nvSpPr>
        <p:spPr>
          <a:xfrm>
            <a:off x="10894984" y="4016079"/>
            <a:ext cx="739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Georgia" panose="02040502050405020303" pitchFamily="18" charset="0"/>
              </a:rPr>
              <a:t>Flow chart :-</a:t>
            </a:r>
            <a:endParaRPr lang="en-IN" sz="4400" dirty="0">
              <a:latin typeface="Georgia" panose="02040502050405020303" pitchFamily="18" charset="0"/>
            </a:endParaRPr>
          </a:p>
        </p:txBody>
      </p:sp>
      <p:sp>
        <p:nvSpPr>
          <p:cNvPr id="27" name="Freeform 34"/>
          <p:cNvSpPr/>
          <p:nvPr/>
        </p:nvSpPr>
        <p:spPr>
          <a:xfrm>
            <a:off x="12366971" y="1571480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34"/>
          <p:cNvSpPr/>
          <p:nvPr/>
        </p:nvSpPr>
        <p:spPr>
          <a:xfrm>
            <a:off x="15615782" y="6477131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4"/>
          <p:cNvSpPr/>
          <p:nvPr/>
        </p:nvSpPr>
        <p:spPr>
          <a:xfrm>
            <a:off x="9441262" y="6708183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8"/>
          <p:cNvSpPr/>
          <p:nvPr/>
        </p:nvSpPr>
        <p:spPr>
          <a:xfrm>
            <a:off x="5283675" y="2230038"/>
            <a:ext cx="2880567" cy="281982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23"/>
            <a:stretch>
              <a:fillRect l="-95702" t="-60487" r="-76779" b="-21167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/>
          <p:nvPr/>
        </p:nvSpPr>
        <p:spPr>
          <a:xfrm>
            <a:off x="7315200" y="-10287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8"/>
          <p:cNvSpPr/>
          <p:nvPr/>
        </p:nvSpPr>
        <p:spPr>
          <a:xfrm rot="937027">
            <a:off x="-457200" y="8953500"/>
            <a:ext cx="2390491" cy="2390491"/>
          </a:xfrm>
          <a:custGeom>
            <a:avLst/>
            <a:gdLst/>
            <a:ahLst/>
            <a:cxnLst/>
            <a:rect l="l" t="t" r="r" b="b"/>
            <a:pathLst>
              <a:path w="2390491" h="2390491">
                <a:moveTo>
                  <a:pt x="0" y="0"/>
                </a:moveTo>
                <a:lnTo>
                  <a:pt x="2390491" y="0"/>
                </a:lnTo>
                <a:lnTo>
                  <a:pt x="2390491" y="2390492"/>
                </a:lnTo>
                <a:lnTo>
                  <a:pt x="0" y="239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"/>
          <p:cNvSpPr/>
          <p:nvPr/>
        </p:nvSpPr>
        <p:spPr>
          <a:xfrm>
            <a:off x="16947573" y="1072275"/>
            <a:ext cx="311727" cy="249382"/>
          </a:xfrm>
          <a:custGeom>
            <a:avLst/>
            <a:gdLst/>
            <a:ahLst/>
            <a:cxnLst/>
            <a:rect l="l" t="t" r="r" b="b"/>
            <a:pathLst>
              <a:path w="311727" h="249382">
                <a:moveTo>
                  <a:pt x="0" y="0"/>
                </a:moveTo>
                <a:lnTo>
                  <a:pt x="311727" y="0"/>
                </a:lnTo>
                <a:lnTo>
                  <a:pt x="311727" y="249382"/>
                </a:lnTo>
                <a:lnTo>
                  <a:pt x="0" y="2493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96966"/>
            <a:ext cx="10439399" cy="7786688"/>
          </a:xfrm>
          <a:prstGeom prst="rect">
            <a:avLst/>
          </a:prstGeom>
        </p:spPr>
      </p:pic>
      <p:grpSp>
        <p:nvGrpSpPr>
          <p:cNvPr id="9" name="Group 2"/>
          <p:cNvGrpSpPr/>
          <p:nvPr/>
        </p:nvGrpSpPr>
        <p:grpSpPr>
          <a:xfrm>
            <a:off x="10972799" y="0"/>
            <a:ext cx="7315201" cy="10257216"/>
            <a:chOff x="966933" y="-70097"/>
            <a:chExt cx="838929" cy="1065119"/>
          </a:xfrm>
        </p:grpSpPr>
        <p:sp>
          <p:nvSpPr>
            <p:cNvPr id="10" name="Freeform 3"/>
            <p:cNvSpPr/>
            <p:nvPr/>
          </p:nvSpPr>
          <p:spPr>
            <a:xfrm>
              <a:off x="966933" y="-70097"/>
              <a:ext cx="838929" cy="1065119"/>
            </a:xfrm>
            <a:custGeom>
              <a:avLst/>
              <a:gdLst/>
              <a:ahLst/>
              <a:cxnLst/>
              <a:rect l="l" t="t" r="r" b="b"/>
              <a:pathLst>
                <a:path w="838929" h="1005556">
                  <a:moveTo>
                    <a:pt x="0" y="0"/>
                  </a:moveTo>
                  <a:lnTo>
                    <a:pt x="838929" y="0"/>
                  </a:lnTo>
                  <a:lnTo>
                    <a:pt x="838929" y="1005556"/>
                  </a:lnTo>
                  <a:lnTo>
                    <a:pt x="0" y="1005556"/>
                  </a:lnTo>
                  <a:close/>
                </a:path>
              </a:pathLst>
            </a:custGeom>
            <a:blipFill>
              <a:blip r:embed="rId15"/>
              <a:stretch>
                <a:fillRect t="-12572" b="-12572"/>
              </a:stretch>
            </a:blipFill>
          </p:spPr>
        </p:sp>
      </p:grpSp>
      <p:grpSp>
        <p:nvGrpSpPr>
          <p:cNvPr id="11" name="Group 4"/>
          <p:cNvGrpSpPr/>
          <p:nvPr/>
        </p:nvGrpSpPr>
        <p:grpSpPr>
          <a:xfrm>
            <a:off x="11237880" y="852228"/>
            <a:ext cx="6785037" cy="8229600"/>
            <a:chOff x="0" y="0"/>
            <a:chExt cx="1787006" cy="2167467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1787006" cy="2167467"/>
            </a:xfrm>
            <a:custGeom>
              <a:avLst/>
              <a:gdLst/>
              <a:ahLst/>
              <a:cxnLst/>
              <a:rect l="l" t="t" r="r" b="b"/>
              <a:pathLst>
                <a:path w="1787006" h="2167467">
                  <a:moveTo>
                    <a:pt x="0" y="0"/>
                  </a:moveTo>
                  <a:lnTo>
                    <a:pt x="1787006" y="0"/>
                  </a:lnTo>
                  <a:lnTo>
                    <a:pt x="178700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6"/>
            <p:cNvSpPr txBox="1"/>
            <p:nvPr/>
          </p:nvSpPr>
          <p:spPr>
            <a:xfrm>
              <a:off x="0" y="-47625"/>
              <a:ext cx="1787006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14814387" y="8588846"/>
            <a:ext cx="3022928" cy="1453594"/>
            <a:chOff x="0" y="-38100"/>
            <a:chExt cx="856403" cy="411808"/>
          </a:xfrm>
        </p:grpSpPr>
        <p:sp>
          <p:nvSpPr>
            <p:cNvPr id="18" name="Freeform 4"/>
            <p:cNvSpPr/>
            <p:nvPr/>
          </p:nvSpPr>
          <p:spPr>
            <a:xfrm>
              <a:off x="163753" y="217277"/>
              <a:ext cx="692650" cy="156431"/>
            </a:xfrm>
            <a:custGeom>
              <a:avLst/>
              <a:gdLst/>
              <a:ahLst/>
              <a:cxnLst/>
              <a:rect l="l" t="t" r="r" b="b"/>
              <a:pathLst>
                <a:path w="692650" h="156431">
                  <a:moveTo>
                    <a:pt x="78215" y="0"/>
                  </a:moveTo>
                  <a:lnTo>
                    <a:pt x="614435" y="0"/>
                  </a:lnTo>
                  <a:cubicBezTo>
                    <a:pt x="635179" y="0"/>
                    <a:pt x="655073" y="8241"/>
                    <a:pt x="669742" y="22909"/>
                  </a:cubicBezTo>
                  <a:cubicBezTo>
                    <a:pt x="684410" y="37577"/>
                    <a:pt x="692650" y="57471"/>
                    <a:pt x="692650" y="78215"/>
                  </a:cubicBezTo>
                  <a:lnTo>
                    <a:pt x="692650" y="78215"/>
                  </a:lnTo>
                  <a:cubicBezTo>
                    <a:pt x="692650" y="98959"/>
                    <a:pt x="684410" y="118854"/>
                    <a:pt x="669742" y="133522"/>
                  </a:cubicBezTo>
                  <a:cubicBezTo>
                    <a:pt x="655073" y="148190"/>
                    <a:pt x="635179" y="156431"/>
                    <a:pt x="614435" y="156431"/>
                  </a:cubicBezTo>
                  <a:lnTo>
                    <a:pt x="78215" y="156431"/>
                  </a:lnTo>
                  <a:cubicBezTo>
                    <a:pt x="57471" y="156431"/>
                    <a:pt x="37577" y="148190"/>
                    <a:pt x="22909" y="133522"/>
                  </a:cubicBezTo>
                  <a:cubicBezTo>
                    <a:pt x="8241" y="118854"/>
                    <a:pt x="0" y="98959"/>
                    <a:pt x="0" y="78215"/>
                  </a:cubicBezTo>
                  <a:lnTo>
                    <a:pt x="0" y="78215"/>
                  </a:lnTo>
                  <a:cubicBezTo>
                    <a:pt x="0" y="57471"/>
                    <a:pt x="8241" y="37577"/>
                    <a:pt x="22909" y="22909"/>
                  </a:cubicBezTo>
                  <a:cubicBezTo>
                    <a:pt x="37577" y="8241"/>
                    <a:pt x="57471" y="0"/>
                    <a:pt x="78215" y="0"/>
                  </a:cubicBezTo>
                  <a:close/>
                </a:path>
              </a:pathLst>
            </a:custGeom>
            <a:solidFill>
              <a:srgbClr val="FFD462"/>
            </a:solidFill>
          </p:spPr>
        </p:sp>
        <p:sp>
          <p:nvSpPr>
            <p:cNvPr id="19" name="TextBox 5"/>
            <p:cNvSpPr txBox="1"/>
            <p:nvPr/>
          </p:nvSpPr>
          <p:spPr>
            <a:xfrm>
              <a:off x="0" y="-38100"/>
              <a:ext cx="692650" cy="194531"/>
            </a:xfrm>
            <a:prstGeom prst="rect">
              <a:avLst/>
            </a:prstGeom>
          </p:spPr>
          <p:txBody>
            <a:bodyPr lIns="47227" tIns="47227" rIns="47227" bIns="4722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6"/>
          <p:cNvSpPr/>
          <p:nvPr/>
        </p:nvSpPr>
        <p:spPr>
          <a:xfrm>
            <a:off x="17298786" y="9597953"/>
            <a:ext cx="374909" cy="374909"/>
          </a:xfrm>
          <a:custGeom>
            <a:avLst/>
            <a:gdLst/>
            <a:ahLst/>
            <a:cxnLst/>
            <a:rect l="l" t="t" r="r" b="b"/>
            <a:pathLst>
              <a:path w="374909" h="374909">
                <a:moveTo>
                  <a:pt x="0" y="0"/>
                </a:moveTo>
                <a:lnTo>
                  <a:pt x="374909" y="0"/>
                </a:lnTo>
                <a:lnTo>
                  <a:pt x="374909" y="374910"/>
                </a:lnTo>
                <a:lnTo>
                  <a:pt x="0" y="3749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4"/>
          <p:cNvSpPr/>
          <p:nvPr/>
        </p:nvSpPr>
        <p:spPr>
          <a:xfrm>
            <a:off x="8089384" y="8983654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4"/>
          <p:cNvSpPr/>
          <p:nvPr/>
        </p:nvSpPr>
        <p:spPr>
          <a:xfrm>
            <a:off x="775452" y="439148"/>
            <a:ext cx="842121" cy="922643"/>
          </a:xfrm>
          <a:custGeom>
            <a:avLst/>
            <a:gdLst/>
            <a:ahLst/>
            <a:cxnLst/>
            <a:rect l="l" t="t" r="r" b="b"/>
            <a:pathLst>
              <a:path w="842121" h="922643">
                <a:moveTo>
                  <a:pt x="0" y="0"/>
                </a:moveTo>
                <a:lnTo>
                  <a:pt x="842121" y="0"/>
                </a:lnTo>
                <a:lnTo>
                  <a:pt x="842121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55129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257</Words>
  <Application>Microsoft Office PowerPoint</Application>
  <PresentationFormat>Custom</PresentationFormat>
  <Paragraphs>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Calibri Light</vt:lpstr>
      <vt:lpstr>Inter Medium</vt:lpstr>
      <vt:lpstr>Franklin Gothic Medium Cond</vt:lpstr>
      <vt:lpstr>Georgia</vt:lpstr>
      <vt:lpstr>Calibri</vt:lpstr>
      <vt:lpstr>Arial</vt:lpstr>
      <vt:lpstr>Gabriola</vt:lpstr>
      <vt:lpstr>Castellar</vt:lpstr>
      <vt:lpstr>Verdana</vt:lpstr>
      <vt:lpstr>Hatton Ultra-Bold</vt:lpstr>
      <vt:lpstr>Arial Black</vt:lpstr>
      <vt:lpstr>Gadugi</vt:lpstr>
      <vt:lpstr>Hatton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Red Modern Food Presentation</dc:title>
  <dc:creator>Tiyansi_Chodvadiya</dc:creator>
  <cp:lastModifiedBy>Tiyansi_Chodvadiya</cp:lastModifiedBy>
  <cp:revision>63</cp:revision>
  <dcterms:created xsi:type="dcterms:W3CDTF">2006-08-16T00:00:00Z</dcterms:created>
  <dcterms:modified xsi:type="dcterms:W3CDTF">2025-11-14T10:37:02Z</dcterms:modified>
  <dc:identifier>DAGhTqSDUK0</dc:identifier>
</cp:coreProperties>
</file>